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omments/modernComment_12F_4D299E26.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4"/>
  </p:sldMasterIdLst>
  <p:notesMasterIdLst>
    <p:notesMasterId r:id="rId36"/>
  </p:notesMasterIdLst>
  <p:sldIdLst>
    <p:sldId id="315" r:id="rId5"/>
    <p:sldId id="316" r:id="rId6"/>
    <p:sldId id="317" r:id="rId7"/>
    <p:sldId id="318" r:id="rId8"/>
    <p:sldId id="319" r:id="rId9"/>
    <p:sldId id="320" r:id="rId10"/>
    <p:sldId id="321" r:id="rId11"/>
    <p:sldId id="322" r:id="rId12"/>
    <p:sldId id="323" r:id="rId13"/>
    <p:sldId id="324" r:id="rId14"/>
    <p:sldId id="325" r:id="rId15"/>
    <p:sldId id="326" r:id="rId16"/>
    <p:sldId id="327" r:id="rId17"/>
    <p:sldId id="328" r:id="rId18"/>
    <p:sldId id="329" r:id="rId19"/>
    <p:sldId id="330" r:id="rId20"/>
    <p:sldId id="331" r:id="rId21"/>
    <p:sldId id="332" r:id="rId22"/>
    <p:sldId id="333" r:id="rId23"/>
    <p:sldId id="334" r:id="rId24"/>
    <p:sldId id="336" r:id="rId25"/>
    <p:sldId id="337" r:id="rId26"/>
    <p:sldId id="338" r:id="rId27"/>
    <p:sldId id="339" r:id="rId28"/>
    <p:sldId id="340" r:id="rId29"/>
    <p:sldId id="335" r:id="rId30"/>
    <p:sldId id="341" r:id="rId31"/>
    <p:sldId id="342" r:id="rId32"/>
    <p:sldId id="343" r:id="rId33"/>
    <p:sldId id="344" r:id="rId34"/>
    <p:sldId id="303"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144" userDrawn="1">
          <p15:clr>
            <a:srgbClr val="A4A3A4"/>
          </p15:clr>
        </p15:guide>
        <p15:guide id="2" orient="horz" pos="218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9567B"/>
    <a:srgbClr val="002D72"/>
    <a:srgbClr val="000000"/>
    <a:srgbClr val="724324"/>
    <a:srgbClr val="002C76"/>
    <a:srgbClr val="003DA5"/>
    <a:srgbClr val="785135"/>
    <a:srgbClr val="FFCB0B"/>
    <a:srgbClr val="0C6C55"/>
    <a:srgbClr val="8C857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7C632F-A1D2-4090-87CB-2D8B660EFD51}" v="6" dt="2025-03-03T19:02:22.756"/>
  </p1510:revLst>
</p1510:revInfo>
</file>

<file path=ppt/tableStyles.xml><?xml version="1.0" encoding="utf-8"?>
<a:tblStyleLst xmlns:a="http://schemas.openxmlformats.org/drawingml/2006/main" def="{21E4AEA4-8DFA-4A89-87EB-49C32662AFE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1403" autoAdjust="0"/>
  </p:normalViewPr>
  <p:slideViewPr>
    <p:cSldViewPr snapToGrid="0">
      <p:cViewPr varScale="1">
        <p:scale>
          <a:sx n="97" d="100"/>
          <a:sy n="97" d="100"/>
        </p:scale>
        <p:origin x="2040" y="72"/>
      </p:cViewPr>
      <p:guideLst>
        <p:guide pos="144"/>
        <p:guide orient="horz" pos="218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tz, Loretta - FPAC-NRCS, AZ" userId="2b26dc92-d5c3-4839-9e28-e979d24780d6" providerId="ADAL" clId="{D5CD5778-E120-414F-BD73-0509F26DD80B}"/>
    <pc:docChg chg="custSel modMainMaster">
      <pc:chgData name="Metz, Loretta - FPAC-NRCS, AZ" userId="2b26dc92-d5c3-4839-9e28-e979d24780d6" providerId="ADAL" clId="{D5CD5778-E120-414F-BD73-0509F26DD80B}" dt="2024-12-27T18:42:17.318" v="54" actId="20577"/>
      <pc:docMkLst>
        <pc:docMk/>
      </pc:docMkLst>
      <pc:sldMasterChg chg="modSp mod">
        <pc:chgData name="Metz, Loretta - FPAC-NRCS, AZ" userId="2b26dc92-d5c3-4839-9e28-e979d24780d6" providerId="ADAL" clId="{D5CD5778-E120-414F-BD73-0509F26DD80B}" dt="2024-12-27T18:42:17.318" v="54" actId="20577"/>
        <pc:sldMasterMkLst>
          <pc:docMk/>
          <pc:sldMasterMk cId="569656255" sldId="2147483662"/>
        </pc:sldMasterMkLst>
        <pc:spChg chg="mod">
          <ac:chgData name="Metz, Loretta - FPAC-NRCS, AZ" userId="2b26dc92-d5c3-4839-9e28-e979d24780d6" providerId="ADAL" clId="{D5CD5778-E120-414F-BD73-0509F26DD80B}" dt="2024-12-27T18:42:17.318" v="54" actId="20577"/>
          <ac:spMkLst>
            <pc:docMk/>
            <pc:sldMasterMk cId="569656255" sldId="2147483662"/>
            <ac:spMk id="2" creationId="{B09D283E-F7D5-43DA-A9E7-6E6474DF99D7}"/>
          </ac:spMkLst>
        </pc:spChg>
      </pc:sldMasterChg>
    </pc:docChg>
  </pc:docChgLst>
  <pc:docChgLst>
    <pc:chgData name="Lowder, Nathan - FPAC-NRCS, NC" userId="aebffd68-daf1-4dd1-abf1-26fe6d39dce1" providerId="ADAL" clId="{C4F0B382-3FF5-4183-A09E-1ABDEE641566}"/>
    <pc:docChg chg="custSel delSld modSld">
      <pc:chgData name="Lowder, Nathan - FPAC-NRCS, NC" userId="aebffd68-daf1-4dd1-abf1-26fe6d39dce1" providerId="ADAL" clId="{C4F0B382-3FF5-4183-A09E-1ABDEE641566}" dt="2025-02-26T12:15:22.096" v="26" actId="1076"/>
      <pc:docMkLst>
        <pc:docMk/>
      </pc:docMkLst>
      <pc:sldChg chg="del">
        <pc:chgData name="Lowder, Nathan - FPAC-NRCS, NC" userId="aebffd68-daf1-4dd1-abf1-26fe6d39dce1" providerId="ADAL" clId="{C4F0B382-3FF5-4183-A09E-1ABDEE641566}" dt="2025-02-26T12:10:47.944" v="7" actId="47"/>
        <pc:sldMkLst>
          <pc:docMk/>
          <pc:sldMk cId="1435825163" sldId="262"/>
        </pc:sldMkLst>
      </pc:sldChg>
      <pc:sldChg chg="del">
        <pc:chgData name="Lowder, Nathan - FPAC-NRCS, NC" userId="aebffd68-daf1-4dd1-abf1-26fe6d39dce1" providerId="ADAL" clId="{C4F0B382-3FF5-4183-A09E-1ABDEE641566}" dt="2025-02-26T12:10:53.825" v="12" actId="47"/>
        <pc:sldMkLst>
          <pc:docMk/>
          <pc:sldMk cId="2850176485" sldId="268"/>
        </pc:sldMkLst>
      </pc:sldChg>
      <pc:sldChg chg="del">
        <pc:chgData name="Lowder, Nathan - FPAC-NRCS, NC" userId="aebffd68-daf1-4dd1-abf1-26fe6d39dce1" providerId="ADAL" clId="{C4F0B382-3FF5-4183-A09E-1ABDEE641566}" dt="2025-02-26T12:10:54.554" v="13" actId="47"/>
        <pc:sldMkLst>
          <pc:docMk/>
          <pc:sldMk cId="1109131637" sldId="269"/>
        </pc:sldMkLst>
      </pc:sldChg>
      <pc:sldChg chg="del">
        <pc:chgData name="Lowder, Nathan - FPAC-NRCS, NC" userId="aebffd68-daf1-4dd1-abf1-26fe6d39dce1" providerId="ADAL" clId="{C4F0B382-3FF5-4183-A09E-1ABDEE641566}" dt="2025-02-26T12:10:46.711" v="5" actId="47"/>
        <pc:sldMkLst>
          <pc:docMk/>
          <pc:sldMk cId="1482684629" sldId="296"/>
        </pc:sldMkLst>
      </pc:sldChg>
      <pc:sldChg chg="del">
        <pc:chgData name="Lowder, Nathan - FPAC-NRCS, NC" userId="aebffd68-daf1-4dd1-abf1-26fe6d39dce1" providerId="ADAL" clId="{C4F0B382-3FF5-4183-A09E-1ABDEE641566}" dt="2025-02-26T12:10:47.370" v="6" actId="47"/>
        <pc:sldMkLst>
          <pc:docMk/>
          <pc:sldMk cId="3721063125" sldId="298"/>
        </pc:sldMkLst>
      </pc:sldChg>
      <pc:sldChg chg="del">
        <pc:chgData name="Lowder, Nathan - FPAC-NRCS, NC" userId="aebffd68-daf1-4dd1-abf1-26fe6d39dce1" providerId="ADAL" clId="{C4F0B382-3FF5-4183-A09E-1ABDEE641566}" dt="2025-02-26T12:10:44.952" v="3" actId="47"/>
        <pc:sldMkLst>
          <pc:docMk/>
          <pc:sldMk cId="2514945278" sldId="299"/>
        </pc:sldMkLst>
      </pc:sldChg>
      <pc:sldChg chg="del">
        <pc:chgData name="Lowder, Nathan - FPAC-NRCS, NC" userId="aebffd68-daf1-4dd1-abf1-26fe6d39dce1" providerId="ADAL" clId="{C4F0B382-3FF5-4183-A09E-1ABDEE641566}" dt="2025-02-26T12:10:45.798" v="4" actId="47"/>
        <pc:sldMkLst>
          <pc:docMk/>
          <pc:sldMk cId="4055403140" sldId="301"/>
        </pc:sldMkLst>
      </pc:sldChg>
      <pc:sldChg chg="del">
        <pc:chgData name="Lowder, Nathan - FPAC-NRCS, NC" userId="aebffd68-daf1-4dd1-abf1-26fe6d39dce1" providerId="ADAL" clId="{C4F0B382-3FF5-4183-A09E-1ABDEE641566}" dt="2025-02-26T12:10:55.209" v="14" actId="47"/>
        <pc:sldMkLst>
          <pc:docMk/>
          <pc:sldMk cId="3109368390" sldId="304"/>
        </pc:sldMkLst>
      </pc:sldChg>
      <pc:sldChg chg="del">
        <pc:chgData name="Lowder, Nathan - FPAC-NRCS, NC" userId="aebffd68-daf1-4dd1-abf1-26fe6d39dce1" providerId="ADAL" clId="{C4F0B382-3FF5-4183-A09E-1ABDEE641566}" dt="2025-02-26T12:10:57.160" v="15" actId="47"/>
        <pc:sldMkLst>
          <pc:docMk/>
          <pc:sldMk cId="1104811498" sldId="305"/>
        </pc:sldMkLst>
      </pc:sldChg>
      <pc:sldChg chg="del">
        <pc:chgData name="Lowder, Nathan - FPAC-NRCS, NC" userId="aebffd68-daf1-4dd1-abf1-26fe6d39dce1" providerId="ADAL" clId="{C4F0B382-3FF5-4183-A09E-1ABDEE641566}" dt="2025-02-26T12:10:19.029" v="2" actId="2696"/>
        <pc:sldMkLst>
          <pc:docMk/>
          <pc:sldMk cId="434389277" sldId="310"/>
        </pc:sldMkLst>
      </pc:sldChg>
      <pc:sldChg chg="del">
        <pc:chgData name="Lowder, Nathan - FPAC-NRCS, NC" userId="aebffd68-daf1-4dd1-abf1-26fe6d39dce1" providerId="ADAL" clId="{C4F0B382-3FF5-4183-A09E-1ABDEE641566}" dt="2025-02-26T12:10:50.285" v="9" actId="47"/>
        <pc:sldMkLst>
          <pc:docMk/>
          <pc:sldMk cId="1643912681" sldId="311"/>
        </pc:sldMkLst>
      </pc:sldChg>
      <pc:sldChg chg="del">
        <pc:chgData name="Lowder, Nathan - FPAC-NRCS, NC" userId="aebffd68-daf1-4dd1-abf1-26fe6d39dce1" providerId="ADAL" clId="{C4F0B382-3FF5-4183-A09E-1ABDEE641566}" dt="2025-02-26T12:10:51.629" v="10" actId="47"/>
        <pc:sldMkLst>
          <pc:docMk/>
          <pc:sldMk cId="1225272035" sldId="312"/>
        </pc:sldMkLst>
      </pc:sldChg>
      <pc:sldChg chg="del">
        <pc:chgData name="Lowder, Nathan - FPAC-NRCS, NC" userId="aebffd68-daf1-4dd1-abf1-26fe6d39dce1" providerId="ADAL" clId="{C4F0B382-3FF5-4183-A09E-1ABDEE641566}" dt="2025-02-26T12:10:52.800" v="11" actId="47"/>
        <pc:sldMkLst>
          <pc:docMk/>
          <pc:sldMk cId="1503973667" sldId="313"/>
        </pc:sldMkLst>
      </pc:sldChg>
      <pc:sldChg chg="del">
        <pc:chgData name="Lowder, Nathan - FPAC-NRCS, NC" userId="aebffd68-daf1-4dd1-abf1-26fe6d39dce1" providerId="ADAL" clId="{C4F0B382-3FF5-4183-A09E-1ABDEE641566}" dt="2025-02-26T12:10:49.509" v="8" actId="47"/>
        <pc:sldMkLst>
          <pc:docMk/>
          <pc:sldMk cId="3104962191" sldId="314"/>
        </pc:sldMkLst>
      </pc:sldChg>
      <pc:sldChg chg="modSp mod">
        <pc:chgData name="Lowder, Nathan - FPAC-NRCS, NC" userId="aebffd68-daf1-4dd1-abf1-26fe6d39dce1" providerId="ADAL" clId="{C4F0B382-3FF5-4183-A09E-1ABDEE641566}" dt="2025-02-26T12:12:18.522" v="24" actId="20577"/>
        <pc:sldMkLst>
          <pc:docMk/>
          <pc:sldMk cId="3081195709" sldId="315"/>
        </pc:sldMkLst>
        <pc:spChg chg="mod">
          <ac:chgData name="Lowder, Nathan - FPAC-NRCS, NC" userId="aebffd68-daf1-4dd1-abf1-26fe6d39dce1" providerId="ADAL" clId="{C4F0B382-3FF5-4183-A09E-1ABDEE641566}" dt="2025-02-26T12:12:18.522" v="24" actId="20577"/>
          <ac:spMkLst>
            <pc:docMk/>
            <pc:sldMk cId="3081195709" sldId="315"/>
            <ac:spMk id="2" creationId="{04AEA7F9-9E76-F107-39FE-6357012CA593}"/>
          </ac:spMkLst>
        </pc:spChg>
      </pc:sldChg>
      <pc:sldChg chg="modSp mod">
        <pc:chgData name="Lowder, Nathan - FPAC-NRCS, NC" userId="aebffd68-daf1-4dd1-abf1-26fe6d39dce1" providerId="ADAL" clId="{C4F0B382-3FF5-4183-A09E-1ABDEE641566}" dt="2025-02-26T12:12:37.212" v="25" actId="1076"/>
        <pc:sldMkLst>
          <pc:docMk/>
          <pc:sldMk cId="3905874140" sldId="316"/>
        </pc:sldMkLst>
        <pc:spChg chg="mod">
          <ac:chgData name="Lowder, Nathan - FPAC-NRCS, NC" userId="aebffd68-daf1-4dd1-abf1-26fe6d39dce1" providerId="ADAL" clId="{C4F0B382-3FF5-4183-A09E-1ABDEE641566}" dt="2025-02-26T12:12:37.212" v="25" actId="1076"/>
          <ac:spMkLst>
            <pc:docMk/>
            <pc:sldMk cId="3905874140" sldId="316"/>
            <ac:spMk id="2" creationId="{74FC71BB-0592-DA7B-4540-EE7321F7E18C}"/>
          </ac:spMkLst>
        </pc:spChg>
      </pc:sldChg>
      <pc:sldChg chg="modSp mod">
        <pc:chgData name="Lowder, Nathan - FPAC-NRCS, NC" userId="aebffd68-daf1-4dd1-abf1-26fe6d39dce1" providerId="ADAL" clId="{C4F0B382-3FF5-4183-A09E-1ABDEE641566}" dt="2025-02-26T12:09:59.842" v="0" actId="27636"/>
        <pc:sldMkLst>
          <pc:docMk/>
          <pc:sldMk cId="463961712" sldId="326"/>
        </pc:sldMkLst>
        <pc:spChg chg="mod">
          <ac:chgData name="Lowder, Nathan - FPAC-NRCS, NC" userId="aebffd68-daf1-4dd1-abf1-26fe6d39dce1" providerId="ADAL" clId="{C4F0B382-3FF5-4183-A09E-1ABDEE641566}" dt="2025-02-26T12:09:59.842" v="0" actId="27636"/>
          <ac:spMkLst>
            <pc:docMk/>
            <pc:sldMk cId="463961712" sldId="326"/>
            <ac:spMk id="4" creationId="{827A9608-2193-CABD-F030-825F85720154}"/>
          </ac:spMkLst>
        </pc:spChg>
      </pc:sldChg>
      <pc:sldChg chg="modSp mod">
        <pc:chgData name="Lowder, Nathan - FPAC-NRCS, NC" userId="aebffd68-daf1-4dd1-abf1-26fe6d39dce1" providerId="ADAL" clId="{C4F0B382-3FF5-4183-A09E-1ABDEE641566}" dt="2025-02-26T12:09:59.851" v="1" actId="27636"/>
        <pc:sldMkLst>
          <pc:docMk/>
          <pc:sldMk cId="1456484551" sldId="327"/>
        </pc:sldMkLst>
        <pc:spChg chg="mod">
          <ac:chgData name="Lowder, Nathan - FPAC-NRCS, NC" userId="aebffd68-daf1-4dd1-abf1-26fe6d39dce1" providerId="ADAL" clId="{C4F0B382-3FF5-4183-A09E-1ABDEE641566}" dt="2025-02-26T12:09:59.851" v="1" actId="27636"/>
          <ac:spMkLst>
            <pc:docMk/>
            <pc:sldMk cId="1456484551" sldId="327"/>
            <ac:spMk id="4" creationId="{827A9608-2193-CABD-F030-825F85720154}"/>
          </ac:spMkLst>
        </pc:spChg>
      </pc:sldChg>
      <pc:sldChg chg="modSp mod">
        <pc:chgData name="Lowder, Nathan - FPAC-NRCS, NC" userId="aebffd68-daf1-4dd1-abf1-26fe6d39dce1" providerId="ADAL" clId="{C4F0B382-3FF5-4183-A09E-1ABDEE641566}" dt="2025-02-26T12:15:22.096" v="26" actId="1076"/>
        <pc:sldMkLst>
          <pc:docMk/>
          <pc:sldMk cId="3502681668" sldId="331"/>
        </pc:sldMkLst>
        <pc:spChg chg="mod">
          <ac:chgData name="Lowder, Nathan - FPAC-NRCS, NC" userId="aebffd68-daf1-4dd1-abf1-26fe6d39dce1" providerId="ADAL" clId="{C4F0B382-3FF5-4183-A09E-1ABDEE641566}" dt="2025-02-26T12:15:22.096" v="26" actId="1076"/>
          <ac:spMkLst>
            <pc:docMk/>
            <pc:sldMk cId="3502681668" sldId="331"/>
            <ac:spMk id="3" creationId="{F472CA95-C57D-1CA9-CCB6-A08EF5727DDF}"/>
          </ac:spMkLst>
        </pc:spChg>
      </pc:sldChg>
      <pc:sldMasterChg chg="delSldLayout">
        <pc:chgData name="Lowder, Nathan - FPAC-NRCS, NC" userId="aebffd68-daf1-4dd1-abf1-26fe6d39dce1" providerId="ADAL" clId="{C4F0B382-3FF5-4183-A09E-1ABDEE641566}" dt="2025-02-26T12:10:55.209" v="14" actId="47"/>
        <pc:sldMasterMkLst>
          <pc:docMk/>
          <pc:sldMasterMk cId="569656255" sldId="2147483662"/>
        </pc:sldMasterMkLst>
        <pc:sldLayoutChg chg="del">
          <pc:chgData name="Lowder, Nathan - FPAC-NRCS, NC" userId="aebffd68-daf1-4dd1-abf1-26fe6d39dce1" providerId="ADAL" clId="{C4F0B382-3FF5-4183-A09E-1ABDEE641566}" dt="2025-02-26T12:10:55.209" v="14" actId="47"/>
          <pc:sldLayoutMkLst>
            <pc:docMk/>
            <pc:sldMasterMk cId="569656255" sldId="2147483662"/>
            <pc:sldLayoutMk cId="371705599" sldId="2147483740"/>
          </pc:sldLayoutMkLst>
        </pc:sldLayoutChg>
      </pc:sldMasterChg>
    </pc:docChg>
  </pc:docChgLst>
  <pc:docChgLst>
    <pc:chgData name="Lowder, Nathan - FPAC-NRCS, NC" userId="aebffd68-daf1-4dd1-abf1-26fe6d39dce1" providerId="ADAL" clId="{677C632F-A1D2-4090-87CB-2D8B660EFD51}"/>
    <pc:docChg chg="custSel modSld">
      <pc:chgData name="Lowder, Nathan - FPAC-NRCS, NC" userId="aebffd68-daf1-4dd1-abf1-26fe6d39dce1" providerId="ADAL" clId="{677C632F-A1D2-4090-87CB-2D8B660EFD51}" dt="2025-03-06T18:51:25.380" v="255" actId="962"/>
      <pc:docMkLst>
        <pc:docMk/>
      </pc:docMkLst>
      <pc:sldChg chg="modSp mod">
        <pc:chgData name="Lowder, Nathan - FPAC-NRCS, NC" userId="aebffd68-daf1-4dd1-abf1-26fe6d39dce1" providerId="ADAL" clId="{677C632F-A1D2-4090-87CB-2D8B660EFD51}" dt="2025-03-06T18:50:00.987" v="185" actId="962"/>
        <pc:sldMkLst>
          <pc:docMk/>
          <pc:sldMk cId="3081195709" sldId="315"/>
        </pc:sldMkLst>
        <pc:spChg chg="mod">
          <ac:chgData name="Lowder, Nathan - FPAC-NRCS, NC" userId="aebffd68-daf1-4dd1-abf1-26fe6d39dce1" providerId="ADAL" clId="{677C632F-A1D2-4090-87CB-2D8B660EFD51}" dt="2025-03-06T18:50:00.987" v="185" actId="962"/>
          <ac:spMkLst>
            <pc:docMk/>
            <pc:sldMk cId="3081195709" sldId="315"/>
            <ac:spMk id="2" creationId="{04AEA7F9-9E76-F107-39FE-6357012CA593}"/>
          </ac:spMkLst>
        </pc:spChg>
        <pc:picChg chg="mod">
          <ac:chgData name="Lowder, Nathan - FPAC-NRCS, NC" userId="aebffd68-daf1-4dd1-abf1-26fe6d39dce1" providerId="ADAL" clId="{677C632F-A1D2-4090-87CB-2D8B660EFD51}" dt="2025-03-06T18:50:00.185" v="184" actId="962"/>
          <ac:picMkLst>
            <pc:docMk/>
            <pc:sldMk cId="3081195709" sldId="315"/>
            <ac:picMk id="3" creationId="{D27CE99B-13CE-86BF-ADD6-5E9B6B14A81C}"/>
          </ac:picMkLst>
        </pc:picChg>
        <pc:picChg chg="mod">
          <ac:chgData name="Lowder, Nathan - FPAC-NRCS, NC" userId="aebffd68-daf1-4dd1-abf1-26fe6d39dce1" providerId="ADAL" clId="{677C632F-A1D2-4090-87CB-2D8B660EFD51}" dt="2025-03-06T18:49:59.581" v="183" actId="962"/>
          <ac:picMkLst>
            <pc:docMk/>
            <pc:sldMk cId="3081195709" sldId="315"/>
            <ac:picMk id="5" creationId="{10911B63-772F-F90C-486E-532C58B39E75}"/>
          </ac:picMkLst>
        </pc:picChg>
        <pc:picChg chg="mod">
          <ac:chgData name="Lowder, Nathan - FPAC-NRCS, NC" userId="aebffd68-daf1-4dd1-abf1-26fe6d39dce1" providerId="ADAL" clId="{677C632F-A1D2-4090-87CB-2D8B660EFD51}" dt="2025-03-06T18:49:58.914" v="182" actId="962"/>
          <ac:picMkLst>
            <pc:docMk/>
            <pc:sldMk cId="3081195709" sldId="315"/>
            <ac:picMk id="11" creationId="{ADD636E2-7A7F-FEB2-A3CF-007066C62239}"/>
          </ac:picMkLst>
        </pc:picChg>
      </pc:sldChg>
      <pc:sldChg chg="modSp mod">
        <pc:chgData name="Lowder, Nathan - FPAC-NRCS, NC" userId="aebffd68-daf1-4dd1-abf1-26fe6d39dce1" providerId="ADAL" clId="{677C632F-A1D2-4090-87CB-2D8B660EFD51}" dt="2025-03-03T18:46:33.142" v="27" actId="962"/>
        <pc:sldMkLst>
          <pc:docMk/>
          <pc:sldMk cId="541017049" sldId="317"/>
        </pc:sldMkLst>
        <pc:picChg chg="mod">
          <ac:chgData name="Lowder, Nathan - FPAC-NRCS, NC" userId="aebffd68-daf1-4dd1-abf1-26fe6d39dce1" providerId="ADAL" clId="{677C632F-A1D2-4090-87CB-2D8B660EFD51}" dt="2025-03-03T18:46:33.142" v="27" actId="962"/>
          <ac:picMkLst>
            <pc:docMk/>
            <pc:sldMk cId="541017049" sldId="317"/>
            <ac:picMk id="6" creationId="{6B278CCF-47E2-487C-F9CD-8B4C4AEE0027}"/>
          </ac:picMkLst>
        </pc:picChg>
      </pc:sldChg>
      <pc:sldChg chg="modSp mod">
        <pc:chgData name="Lowder, Nathan - FPAC-NRCS, NC" userId="aebffd68-daf1-4dd1-abf1-26fe6d39dce1" providerId="ADAL" clId="{677C632F-A1D2-4090-87CB-2D8B660EFD51}" dt="2025-03-03T19:06:18.285" v="86" actId="33553"/>
        <pc:sldMkLst>
          <pc:docMk/>
          <pc:sldMk cId="2813585016" sldId="318"/>
        </pc:sldMkLst>
        <pc:spChg chg="mod">
          <ac:chgData name="Lowder, Nathan - FPAC-NRCS, NC" userId="aebffd68-daf1-4dd1-abf1-26fe6d39dce1" providerId="ADAL" clId="{677C632F-A1D2-4090-87CB-2D8B660EFD51}" dt="2025-03-03T19:06:18.285" v="86" actId="33553"/>
          <ac:spMkLst>
            <pc:docMk/>
            <pc:sldMk cId="2813585016" sldId="318"/>
            <ac:spMk id="2" creationId="{E2982F23-ABB3-8AF6-0A1F-454EC0D4A964}"/>
          </ac:spMkLst>
        </pc:spChg>
        <pc:picChg chg="mod">
          <ac:chgData name="Lowder, Nathan - FPAC-NRCS, NC" userId="aebffd68-daf1-4dd1-abf1-26fe6d39dce1" providerId="ADAL" clId="{677C632F-A1D2-4090-87CB-2D8B660EFD51}" dt="2025-03-03T18:46:33.154" v="29" actId="962"/>
          <ac:picMkLst>
            <pc:docMk/>
            <pc:sldMk cId="2813585016" sldId="318"/>
            <ac:picMk id="9" creationId="{94C9AAAD-79FD-399C-521C-7CFD15FAFCDE}"/>
          </ac:picMkLst>
        </pc:picChg>
      </pc:sldChg>
      <pc:sldChg chg="modSp mod">
        <pc:chgData name="Lowder, Nathan - FPAC-NRCS, NC" userId="aebffd68-daf1-4dd1-abf1-26fe6d39dce1" providerId="ADAL" clId="{677C632F-A1D2-4090-87CB-2D8B660EFD51}" dt="2025-03-06T18:50:08.722" v="190" actId="962"/>
        <pc:sldMkLst>
          <pc:docMk/>
          <pc:sldMk cId="2423126206" sldId="319"/>
        </pc:sldMkLst>
        <pc:spChg chg="mod">
          <ac:chgData name="Lowder, Nathan - FPAC-NRCS, NC" userId="aebffd68-daf1-4dd1-abf1-26fe6d39dce1" providerId="ADAL" clId="{677C632F-A1D2-4090-87CB-2D8B660EFD51}" dt="2025-03-06T18:50:06.407" v="186" actId="962"/>
          <ac:spMkLst>
            <pc:docMk/>
            <pc:sldMk cId="2423126206" sldId="319"/>
            <ac:spMk id="2" creationId="{5F6DD475-FFA9-BA1C-54B7-CCDC5F684B34}"/>
          </ac:spMkLst>
        </pc:spChg>
        <pc:spChg chg="mod">
          <ac:chgData name="Lowder, Nathan - FPAC-NRCS, NC" userId="aebffd68-daf1-4dd1-abf1-26fe6d39dce1" providerId="ADAL" clId="{677C632F-A1D2-4090-87CB-2D8B660EFD51}" dt="2025-03-06T18:50:08.122" v="189" actId="962"/>
          <ac:spMkLst>
            <pc:docMk/>
            <pc:sldMk cId="2423126206" sldId="319"/>
            <ac:spMk id="6" creationId="{907AD435-5253-CCFC-DE99-C2F15FC252C4}"/>
          </ac:spMkLst>
        </pc:spChg>
        <pc:spChg chg="mod">
          <ac:chgData name="Lowder, Nathan - FPAC-NRCS, NC" userId="aebffd68-daf1-4dd1-abf1-26fe6d39dce1" providerId="ADAL" clId="{677C632F-A1D2-4090-87CB-2D8B660EFD51}" dt="2025-03-03T18:45:02.448" v="0" actId="962"/>
          <ac:spMkLst>
            <pc:docMk/>
            <pc:sldMk cId="2423126206" sldId="319"/>
            <ac:spMk id="22" creationId="{F6F13B61-FA79-797D-E96B-1D2A293E97EE}"/>
          </ac:spMkLst>
        </pc:spChg>
        <pc:spChg chg="mod">
          <ac:chgData name="Lowder, Nathan - FPAC-NRCS, NC" userId="aebffd68-daf1-4dd1-abf1-26fe6d39dce1" providerId="ADAL" clId="{677C632F-A1D2-4090-87CB-2D8B660EFD51}" dt="2025-03-03T18:45:16.224" v="1" actId="962"/>
          <ac:spMkLst>
            <pc:docMk/>
            <pc:sldMk cId="2423126206" sldId="319"/>
            <ac:spMk id="23" creationId="{6C369174-B386-72DE-E511-AC8ED29B31E7}"/>
          </ac:spMkLst>
        </pc:spChg>
        <pc:picChg chg="mod">
          <ac:chgData name="Lowder, Nathan - FPAC-NRCS, NC" userId="aebffd68-daf1-4dd1-abf1-26fe6d39dce1" providerId="ADAL" clId="{677C632F-A1D2-4090-87CB-2D8B660EFD51}" dt="2025-03-06T18:50:08.722" v="190" actId="962"/>
          <ac:picMkLst>
            <pc:docMk/>
            <pc:sldMk cId="2423126206" sldId="319"/>
            <ac:picMk id="16" creationId="{7AFE55EF-18C6-1C09-0104-D2AC6181DF76}"/>
          </ac:picMkLst>
        </pc:picChg>
        <pc:picChg chg="mod">
          <ac:chgData name="Lowder, Nathan - FPAC-NRCS, NC" userId="aebffd68-daf1-4dd1-abf1-26fe6d39dce1" providerId="ADAL" clId="{677C632F-A1D2-4090-87CB-2D8B660EFD51}" dt="2025-03-06T18:50:07.602" v="188" actId="962"/>
          <ac:picMkLst>
            <pc:docMk/>
            <pc:sldMk cId="2423126206" sldId="319"/>
            <ac:picMk id="18" creationId="{A8A9DDDB-FA30-4ACD-403D-0DFE0D9298C5}"/>
          </ac:picMkLst>
        </pc:picChg>
        <pc:picChg chg="mod">
          <ac:chgData name="Lowder, Nathan - FPAC-NRCS, NC" userId="aebffd68-daf1-4dd1-abf1-26fe6d39dce1" providerId="ADAL" clId="{677C632F-A1D2-4090-87CB-2D8B660EFD51}" dt="2025-03-06T18:50:06.926" v="187" actId="962"/>
          <ac:picMkLst>
            <pc:docMk/>
            <pc:sldMk cId="2423126206" sldId="319"/>
            <ac:picMk id="20" creationId="{63671149-6536-5108-6069-26F4720E5E3D}"/>
          </ac:picMkLst>
        </pc:picChg>
      </pc:sldChg>
      <pc:sldChg chg="modSp mod">
        <pc:chgData name="Lowder, Nathan - FPAC-NRCS, NC" userId="aebffd68-daf1-4dd1-abf1-26fe6d39dce1" providerId="ADAL" clId="{677C632F-A1D2-4090-87CB-2D8B660EFD51}" dt="2025-03-06T18:50:13.969" v="194" actId="962"/>
        <pc:sldMkLst>
          <pc:docMk/>
          <pc:sldMk cId="2327161357" sldId="320"/>
        </pc:sldMkLst>
        <pc:spChg chg="mod">
          <ac:chgData name="Lowder, Nathan - FPAC-NRCS, NC" userId="aebffd68-daf1-4dd1-abf1-26fe6d39dce1" providerId="ADAL" clId="{677C632F-A1D2-4090-87CB-2D8B660EFD51}" dt="2025-03-06T18:50:13.436" v="193" actId="962"/>
          <ac:spMkLst>
            <pc:docMk/>
            <pc:sldMk cId="2327161357" sldId="320"/>
            <ac:spMk id="7" creationId="{00A462C2-862B-9BB0-B202-88EAE915A5A6}"/>
          </ac:spMkLst>
        </pc:spChg>
        <pc:picChg chg="mod">
          <ac:chgData name="Lowder, Nathan - FPAC-NRCS, NC" userId="aebffd68-daf1-4dd1-abf1-26fe6d39dce1" providerId="ADAL" clId="{677C632F-A1D2-4090-87CB-2D8B660EFD51}" dt="2025-03-06T18:50:13.969" v="194" actId="962"/>
          <ac:picMkLst>
            <pc:docMk/>
            <pc:sldMk cId="2327161357" sldId="320"/>
            <ac:picMk id="16" creationId="{F8DBF7A7-E907-E80D-FB92-1BD51B7C0A13}"/>
          </ac:picMkLst>
        </pc:picChg>
        <pc:picChg chg="mod">
          <ac:chgData name="Lowder, Nathan - FPAC-NRCS, NC" userId="aebffd68-daf1-4dd1-abf1-26fe6d39dce1" providerId="ADAL" clId="{677C632F-A1D2-4090-87CB-2D8B660EFD51}" dt="2025-03-06T18:50:12.619" v="192" actId="962"/>
          <ac:picMkLst>
            <pc:docMk/>
            <pc:sldMk cId="2327161357" sldId="320"/>
            <ac:picMk id="17" creationId="{8102D43F-2F6B-111F-BE76-46BF94F614AC}"/>
          </ac:picMkLst>
        </pc:picChg>
        <pc:picChg chg="mod">
          <ac:chgData name="Lowder, Nathan - FPAC-NRCS, NC" userId="aebffd68-daf1-4dd1-abf1-26fe6d39dce1" providerId="ADAL" clId="{677C632F-A1D2-4090-87CB-2D8B660EFD51}" dt="2025-03-06T18:50:11.837" v="191" actId="962"/>
          <ac:picMkLst>
            <pc:docMk/>
            <pc:sldMk cId="2327161357" sldId="320"/>
            <ac:picMk id="18" creationId="{74017625-936F-F0A9-3203-6A322F8A95AA}"/>
          </ac:picMkLst>
        </pc:picChg>
      </pc:sldChg>
      <pc:sldChg chg="modSp mod">
        <pc:chgData name="Lowder, Nathan - FPAC-NRCS, NC" userId="aebffd68-daf1-4dd1-abf1-26fe6d39dce1" providerId="ADAL" clId="{677C632F-A1D2-4090-87CB-2D8B660EFD51}" dt="2025-03-06T18:50:18.818" v="197" actId="962"/>
        <pc:sldMkLst>
          <pc:docMk/>
          <pc:sldMk cId="2737779861" sldId="321"/>
        </pc:sldMkLst>
        <pc:spChg chg="mod">
          <ac:chgData name="Lowder, Nathan - FPAC-NRCS, NC" userId="aebffd68-daf1-4dd1-abf1-26fe6d39dce1" providerId="ADAL" clId="{677C632F-A1D2-4090-87CB-2D8B660EFD51}" dt="2025-03-06T18:50:17.572" v="195" actId="962"/>
          <ac:spMkLst>
            <pc:docMk/>
            <pc:sldMk cId="2737779861" sldId="321"/>
            <ac:spMk id="2" creationId="{74FC71BB-0592-DA7B-4540-EE7321F7E18C}"/>
          </ac:spMkLst>
        </pc:spChg>
        <pc:spChg chg="mod">
          <ac:chgData name="Lowder, Nathan - FPAC-NRCS, NC" userId="aebffd68-daf1-4dd1-abf1-26fe6d39dce1" providerId="ADAL" clId="{677C632F-A1D2-4090-87CB-2D8B660EFD51}" dt="2025-03-06T18:50:18.036" v="196" actId="962"/>
          <ac:spMkLst>
            <pc:docMk/>
            <pc:sldMk cId="2737779861" sldId="321"/>
            <ac:spMk id="3" creationId="{F472CA95-C57D-1CA9-CCB6-A08EF5727DDF}"/>
          </ac:spMkLst>
        </pc:spChg>
        <pc:picChg chg="mod">
          <ac:chgData name="Lowder, Nathan - FPAC-NRCS, NC" userId="aebffd68-daf1-4dd1-abf1-26fe6d39dce1" providerId="ADAL" clId="{677C632F-A1D2-4090-87CB-2D8B660EFD51}" dt="2025-03-06T18:50:18.818" v="197" actId="962"/>
          <ac:picMkLst>
            <pc:docMk/>
            <pc:sldMk cId="2737779861" sldId="321"/>
            <ac:picMk id="4" creationId="{2792350B-1F1B-50E1-71B3-C9E0D45FF52F}"/>
          </ac:picMkLst>
        </pc:picChg>
      </pc:sldChg>
      <pc:sldChg chg="modSp mod">
        <pc:chgData name="Lowder, Nathan - FPAC-NRCS, NC" userId="aebffd68-daf1-4dd1-abf1-26fe6d39dce1" providerId="ADAL" clId="{677C632F-A1D2-4090-87CB-2D8B660EFD51}" dt="2025-03-06T18:50:23.754" v="201" actId="962"/>
        <pc:sldMkLst>
          <pc:docMk/>
          <pc:sldMk cId="1273131938" sldId="322"/>
        </pc:sldMkLst>
        <pc:spChg chg="mod">
          <ac:chgData name="Lowder, Nathan - FPAC-NRCS, NC" userId="aebffd68-daf1-4dd1-abf1-26fe6d39dce1" providerId="ADAL" clId="{677C632F-A1D2-4090-87CB-2D8B660EFD51}" dt="2025-03-06T18:50:22.106" v="198" actId="962"/>
          <ac:spMkLst>
            <pc:docMk/>
            <pc:sldMk cId="1273131938" sldId="322"/>
            <ac:spMk id="2" creationId="{7B024C2B-4B0F-B6EB-327A-D9E6B051AA00}"/>
          </ac:spMkLst>
        </pc:spChg>
        <pc:spChg chg="mod">
          <ac:chgData name="Lowder, Nathan - FPAC-NRCS, NC" userId="aebffd68-daf1-4dd1-abf1-26fe6d39dce1" providerId="ADAL" clId="{677C632F-A1D2-4090-87CB-2D8B660EFD51}" dt="2025-03-06T18:50:23.232" v="200" actId="962"/>
          <ac:spMkLst>
            <pc:docMk/>
            <pc:sldMk cId="1273131938" sldId="322"/>
            <ac:spMk id="5" creationId="{0C8B15AD-8EBE-6E69-C01B-1573C396F8E8}"/>
          </ac:spMkLst>
        </pc:spChg>
        <pc:picChg chg="mod">
          <ac:chgData name="Lowder, Nathan - FPAC-NRCS, NC" userId="aebffd68-daf1-4dd1-abf1-26fe6d39dce1" providerId="ADAL" clId="{677C632F-A1D2-4090-87CB-2D8B660EFD51}" dt="2025-03-06T18:50:23.754" v="201" actId="962"/>
          <ac:picMkLst>
            <pc:docMk/>
            <pc:sldMk cId="1273131938" sldId="322"/>
            <ac:picMk id="9" creationId="{2F209930-B495-8C2A-FE18-BE1D9D9511A3}"/>
          </ac:picMkLst>
        </pc:picChg>
        <pc:picChg chg="mod">
          <ac:chgData name="Lowder, Nathan - FPAC-NRCS, NC" userId="aebffd68-daf1-4dd1-abf1-26fe6d39dce1" providerId="ADAL" clId="{677C632F-A1D2-4090-87CB-2D8B660EFD51}" dt="2025-03-06T18:50:22.654" v="199" actId="962"/>
          <ac:picMkLst>
            <pc:docMk/>
            <pc:sldMk cId="1273131938" sldId="322"/>
            <ac:picMk id="11" creationId="{D384B257-93C0-0D52-8826-C24BE2424DA4}"/>
          </ac:picMkLst>
        </pc:picChg>
      </pc:sldChg>
      <pc:sldChg chg="modSp mod">
        <pc:chgData name="Lowder, Nathan - FPAC-NRCS, NC" userId="aebffd68-daf1-4dd1-abf1-26fe6d39dce1" providerId="ADAL" clId="{677C632F-A1D2-4090-87CB-2D8B660EFD51}" dt="2025-03-03T19:06:57.836" v="90" actId="33553"/>
        <pc:sldMkLst>
          <pc:docMk/>
          <pc:sldMk cId="2221631406" sldId="323"/>
        </pc:sldMkLst>
        <pc:spChg chg="mod">
          <ac:chgData name="Lowder, Nathan - FPAC-NRCS, NC" userId="aebffd68-daf1-4dd1-abf1-26fe6d39dce1" providerId="ADAL" clId="{677C632F-A1D2-4090-87CB-2D8B660EFD51}" dt="2025-03-03T19:06:57.836" v="90" actId="33553"/>
          <ac:spMkLst>
            <pc:docMk/>
            <pc:sldMk cId="2221631406" sldId="323"/>
            <ac:spMk id="2" creationId="{E2982F23-ABB3-8AF6-0A1F-454EC0D4A964}"/>
          </ac:spMkLst>
        </pc:spChg>
        <pc:picChg chg="mod">
          <ac:chgData name="Lowder, Nathan - FPAC-NRCS, NC" userId="aebffd68-daf1-4dd1-abf1-26fe6d39dce1" providerId="ADAL" clId="{677C632F-A1D2-4090-87CB-2D8B660EFD51}" dt="2025-03-03T18:51:36.554" v="61" actId="962"/>
          <ac:picMkLst>
            <pc:docMk/>
            <pc:sldMk cId="2221631406" sldId="323"/>
            <ac:picMk id="5" creationId="{4BD9E83D-D414-ABC8-0DAD-8CEC0097A397}"/>
          </ac:picMkLst>
        </pc:picChg>
      </pc:sldChg>
      <pc:sldChg chg="modSp mod">
        <pc:chgData name="Lowder, Nathan - FPAC-NRCS, NC" userId="aebffd68-daf1-4dd1-abf1-26fe6d39dce1" providerId="ADAL" clId="{677C632F-A1D2-4090-87CB-2D8B660EFD51}" dt="2025-03-03T18:53:37.904" v="69" actId="962"/>
        <pc:sldMkLst>
          <pc:docMk/>
          <pc:sldMk cId="3463655234" sldId="324"/>
        </pc:sldMkLst>
        <pc:spChg chg="mod">
          <ac:chgData name="Lowder, Nathan - FPAC-NRCS, NC" userId="aebffd68-daf1-4dd1-abf1-26fe6d39dce1" providerId="ADAL" clId="{677C632F-A1D2-4090-87CB-2D8B660EFD51}" dt="2025-03-03T18:45:54.444" v="3" actId="962"/>
          <ac:spMkLst>
            <pc:docMk/>
            <pc:sldMk cId="3463655234" sldId="324"/>
            <ac:spMk id="32" creationId="{8C602385-0A8E-CF6E-A4E0-2DB57459AC73}"/>
          </ac:spMkLst>
        </pc:spChg>
        <pc:spChg chg="mod">
          <ac:chgData name="Lowder, Nathan - FPAC-NRCS, NC" userId="aebffd68-daf1-4dd1-abf1-26fe6d39dce1" providerId="ADAL" clId="{677C632F-A1D2-4090-87CB-2D8B660EFD51}" dt="2025-03-03T18:46:14.086" v="7" actId="962"/>
          <ac:spMkLst>
            <pc:docMk/>
            <pc:sldMk cId="3463655234" sldId="324"/>
            <ac:spMk id="38" creationId="{E956A8D8-4B59-EF3A-F73D-D6A8A66FA1B1}"/>
          </ac:spMkLst>
        </pc:spChg>
        <pc:spChg chg="mod">
          <ac:chgData name="Lowder, Nathan - FPAC-NRCS, NC" userId="aebffd68-daf1-4dd1-abf1-26fe6d39dce1" providerId="ADAL" clId="{677C632F-A1D2-4090-87CB-2D8B660EFD51}" dt="2025-03-03T18:46:14.086" v="8" actId="962"/>
          <ac:spMkLst>
            <pc:docMk/>
            <pc:sldMk cId="3463655234" sldId="324"/>
            <ac:spMk id="39" creationId="{6831B092-70EB-FEE2-7598-052232EC983D}"/>
          </ac:spMkLst>
        </pc:spChg>
        <pc:spChg chg="mod">
          <ac:chgData name="Lowder, Nathan - FPAC-NRCS, NC" userId="aebffd68-daf1-4dd1-abf1-26fe6d39dce1" providerId="ADAL" clId="{677C632F-A1D2-4090-87CB-2D8B660EFD51}" dt="2025-03-03T18:46:14.097" v="9" actId="962"/>
          <ac:spMkLst>
            <pc:docMk/>
            <pc:sldMk cId="3463655234" sldId="324"/>
            <ac:spMk id="40" creationId="{FF15740C-B878-1AE5-DEFB-DB82172ED41F}"/>
          </ac:spMkLst>
        </pc:spChg>
        <pc:spChg chg="mod">
          <ac:chgData name="Lowder, Nathan - FPAC-NRCS, NC" userId="aebffd68-daf1-4dd1-abf1-26fe6d39dce1" providerId="ADAL" clId="{677C632F-A1D2-4090-87CB-2D8B660EFD51}" dt="2025-03-03T18:46:14.097" v="10" actId="962"/>
          <ac:spMkLst>
            <pc:docMk/>
            <pc:sldMk cId="3463655234" sldId="324"/>
            <ac:spMk id="41" creationId="{CF097FD9-6BF2-FFB4-6D31-3CB3A90D7483}"/>
          </ac:spMkLst>
        </pc:spChg>
        <pc:spChg chg="mod">
          <ac:chgData name="Lowder, Nathan - FPAC-NRCS, NC" userId="aebffd68-daf1-4dd1-abf1-26fe6d39dce1" providerId="ADAL" clId="{677C632F-A1D2-4090-87CB-2D8B660EFD51}" dt="2025-03-03T18:46:14.097" v="11" actId="962"/>
          <ac:spMkLst>
            <pc:docMk/>
            <pc:sldMk cId="3463655234" sldId="324"/>
            <ac:spMk id="42" creationId="{5564D143-809C-7DCB-2586-E6EF1ECF43A4}"/>
          </ac:spMkLst>
        </pc:spChg>
        <pc:picChg chg="mod">
          <ac:chgData name="Lowder, Nathan - FPAC-NRCS, NC" userId="aebffd68-daf1-4dd1-abf1-26fe6d39dce1" providerId="ADAL" clId="{677C632F-A1D2-4090-87CB-2D8B660EFD51}" dt="2025-03-03T18:52:39.921" v="63" actId="962"/>
          <ac:picMkLst>
            <pc:docMk/>
            <pc:sldMk cId="3463655234" sldId="324"/>
            <ac:picMk id="31" creationId="{FB26029C-BF74-0A7F-F7B1-5A752FE3319F}"/>
          </ac:picMkLst>
        </pc:picChg>
        <pc:picChg chg="mod">
          <ac:chgData name="Lowder, Nathan - FPAC-NRCS, NC" userId="aebffd68-daf1-4dd1-abf1-26fe6d39dce1" providerId="ADAL" clId="{677C632F-A1D2-4090-87CB-2D8B660EFD51}" dt="2025-03-03T18:53:03.177" v="65" actId="962"/>
          <ac:picMkLst>
            <pc:docMk/>
            <pc:sldMk cId="3463655234" sldId="324"/>
            <ac:picMk id="33" creationId="{3C9CF23D-6B82-B80A-70CD-A66AB41565F7}"/>
          </ac:picMkLst>
        </pc:picChg>
        <pc:picChg chg="mod">
          <ac:chgData name="Lowder, Nathan - FPAC-NRCS, NC" userId="aebffd68-daf1-4dd1-abf1-26fe6d39dce1" providerId="ADAL" clId="{677C632F-A1D2-4090-87CB-2D8B660EFD51}" dt="2025-03-03T18:53:23.887" v="67" actId="962"/>
          <ac:picMkLst>
            <pc:docMk/>
            <pc:sldMk cId="3463655234" sldId="324"/>
            <ac:picMk id="34" creationId="{F39E4751-864A-A4F3-51FD-DD72A0900BE6}"/>
          </ac:picMkLst>
        </pc:picChg>
        <pc:picChg chg="mod">
          <ac:chgData name="Lowder, Nathan - FPAC-NRCS, NC" userId="aebffd68-daf1-4dd1-abf1-26fe6d39dce1" providerId="ADAL" clId="{677C632F-A1D2-4090-87CB-2D8B660EFD51}" dt="2025-03-03T18:53:37.904" v="69" actId="962"/>
          <ac:picMkLst>
            <pc:docMk/>
            <pc:sldMk cId="3463655234" sldId="324"/>
            <ac:picMk id="43" creationId="{F45162E6-FEC8-5359-9605-5C0892DAB4EC}"/>
          </ac:picMkLst>
        </pc:picChg>
        <pc:cxnChg chg="mod">
          <ac:chgData name="Lowder, Nathan - FPAC-NRCS, NC" userId="aebffd68-daf1-4dd1-abf1-26fe6d39dce1" providerId="ADAL" clId="{677C632F-A1D2-4090-87CB-2D8B660EFD51}" dt="2025-03-03T18:46:06.156" v="4" actId="962"/>
          <ac:cxnSpMkLst>
            <pc:docMk/>
            <pc:sldMk cId="3463655234" sldId="324"/>
            <ac:cxnSpMk id="35" creationId="{B84A7229-2CE8-B216-FDD5-C1BF246A9074}"/>
          </ac:cxnSpMkLst>
        </pc:cxnChg>
        <pc:cxnChg chg="mod">
          <ac:chgData name="Lowder, Nathan - FPAC-NRCS, NC" userId="aebffd68-daf1-4dd1-abf1-26fe6d39dce1" providerId="ADAL" clId="{677C632F-A1D2-4090-87CB-2D8B660EFD51}" dt="2025-03-03T18:46:14.081" v="5" actId="962"/>
          <ac:cxnSpMkLst>
            <pc:docMk/>
            <pc:sldMk cId="3463655234" sldId="324"/>
            <ac:cxnSpMk id="36" creationId="{E246D724-F1DF-0F80-DDDE-7C3EF8E07035}"/>
          </ac:cxnSpMkLst>
        </pc:cxnChg>
        <pc:cxnChg chg="mod">
          <ac:chgData name="Lowder, Nathan - FPAC-NRCS, NC" userId="aebffd68-daf1-4dd1-abf1-26fe6d39dce1" providerId="ADAL" clId="{677C632F-A1D2-4090-87CB-2D8B660EFD51}" dt="2025-03-03T18:46:14.086" v="6" actId="962"/>
          <ac:cxnSpMkLst>
            <pc:docMk/>
            <pc:sldMk cId="3463655234" sldId="324"/>
            <ac:cxnSpMk id="37" creationId="{884F100F-273B-AE31-BB84-F53247B5CFDC}"/>
          </ac:cxnSpMkLst>
        </pc:cxnChg>
      </pc:sldChg>
      <pc:sldChg chg="modSp mod">
        <pc:chgData name="Lowder, Nathan - FPAC-NRCS, NC" userId="aebffd68-daf1-4dd1-abf1-26fe6d39dce1" providerId="ADAL" clId="{677C632F-A1D2-4090-87CB-2D8B660EFD51}" dt="2025-03-03T19:07:00.353" v="91" actId="33553"/>
        <pc:sldMkLst>
          <pc:docMk/>
          <pc:sldMk cId="2103447866" sldId="325"/>
        </pc:sldMkLst>
        <pc:spChg chg="mod">
          <ac:chgData name="Lowder, Nathan - FPAC-NRCS, NC" userId="aebffd68-daf1-4dd1-abf1-26fe6d39dce1" providerId="ADAL" clId="{677C632F-A1D2-4090-87CB-2D8B660EFD51}" dt="2025-03-03T19:07:00.353" v="91" actId="33553"/>
          <ac:spMkLst>
            <pc:docMk/>
            <pc:sldMk cId="2103447866" sldId="325"/>
            <ac:spMk id="2" creationId="{E2982F23-ABB3-8AF6-0A1F-454EC0D4A964}"/>
          </ac:spMkLst>
        </pc:spChg>
      </pc:sldChg>
      <pc:sldChg chg="modSp mod">
        <pc:chgData name="Lowder, Nathan - FPAC-NRCS, NC" userId="aebffd68-daf1-4dd1-abf1-26fe6d39dce1" providerId="ADAL" clId="{677C632F-A1D2-4090-87CB-2D8B660EFD51}" dt="2025-03-03T18:46:14.113" v="13" actId="962"/>
        <pc:sldMkLst>
          <pc:docMk/>
          <pc:sldMk cId="463961712" sldId="326"/>
        </pc:sldMkLst>
        <pc:spChg chg="mod">
          <ac:chgData name="Lowder, Nathan - FPAC-NRCS, NC" userId="aebffd68-daf1-4dd1-abf1-26fe6d39dce1" providerId="ADAL" clId="{677C632F-A1D2-4090-87CB-2D8B660EFD51}" dt="2025-03-03T18:46:14.113" v="12" actId="962"/>
          <ac:spMkLst>
            <pc:docMk/>
            <pc:sldMk cId="463961712" sldId="326"/>
            <ac:spMk id="5" creationId="{827CBE4E-3056-48B7-80FC-0C4DF87E39FB}"/>
          </ac:spMkLst>
        </pc:spChg>
        <pc:spChg chg="mod">
          <ac:chgData name="Lowder, Nathan - FPAC-NRCS, NC" userId="aebffd68-daf1-4dd1-abf1-26fe6d39dce1" providerId="ADAL" clId="{677C632F-A1D2-4090-87CB-2D8B660EFD51}" dt="2025-03-03T18:46:14.113" v="13" actId="962"/>
          <ac:spMkLst>
            <pc:docMk/>
            <pc:sldMk cId="463961712" sldId="326"/>
            <ac:spMk id="6" creationId="{B49BCFF6-6F96-3952-B355-239B1BD1B06F}"/>
          </ac:spMkLst>
        </pc:spChg>
      </pc:sldChg>
      <pc:sldChg chg="modSp mod">
        <pc:chgData name="Lowder, Nathan - FPAC-NRCS, NC" userId="aebffd68-daf1-4dd1-abf1-26fe6d39dce1" providerId="ADAL" clId="{677C632F-A1D2-4090-87CB-2D8B660EFD51}" dt="2025-03-06T15:52:05.620" v="139" actId="20577"/>
        <pc:sldMkLst>
          <pc:docMk/>
          <pc:sldMk cId="1456484551" sldId="327"/>
        </pc:sldMkLst>
        <pc:spChg chg="mod">
          <ac:chgData name="Lowder, Nathan - FPAC-NRCS, NC" userId="aebffd68-daf1-4dd1-abf1-26fe6d39dce1" providerId="ADAL" clId="{677C632F-A1D2-4090-87CB-2D8B660EFD51}" dt="2025-03-06T15:52:05.620" v="139" actId="20577"/>
          <ac:spMkLst>
            <pc:docMk/>
            <pc:sldMk cId="1456484551" sldId="327"/>
            <ac:spMk id="2" creationId="{74FC71BB-0592-DA7B-4540-EE7321F7E18C}"/>
          </ac:spMkLst>
        </pc:spChg>
        <pc:spChg chg="mod">
          <ac:chgData name="Lowder, Nathan - FPAC-NRCS, NC" userId="aebffd68-daf1-4dd1-abf1-26fe6d39dce1" providerId="ADAL" clId="{677C632F-A1D2-4090-87CB-2D8B660EFD51}" dt="2025-03-03T18:46:14.113" v="14" actId="962"/>
          <ac:spMkLst>
            <pc:docMk/>
            <pc:sldMk cId="1456484551" sldId="327"/>
            <ac:spMk id="5" creationId="{827CBE4E-3056-48B7-80FC-0C4DF87E39FB}"/>
          </ac:spMkLst>
        </pc:spChg>
        <pc:spChg chg="mod">
          <ac:chgData name="Lowder, Nathan - FPAC-NRCS, NC" userId="aebffd68-daf1-4dd1-abf1-26fe6d39dce1" providerId="ADAL" clId="{677C632F-A1D2-4090-87CB-2D8B660EFD51}" dt="2025-03-03T18:46:14.129" v="15" actId="962"/>
          <ac:spMkLst>
            <pc:docMk/>
            <pc:sldMk cId="1456484551" sldId="327"/>
            <ac:spMk id="6" creationId="{B49BCFF6-6F96-3952-B355-239B1BD1B06F}"/>
          </ac:spMkLst>
        </pc:spChg>
      </pc:sldChg>
      <pc:sldChg chg="addSp delSp modSp mod">
        <pc:chgData name="Lowder, Nathan - FPAC-NRCS, NC" userId="aebffd68-daf1-4dd1-abf1-26fe6d39dce1" providerId="ADAL" clId="{677C632F-A1D2-4090-87CB-2D8B660EFD51}" dt="2025-03-06T18:50:31.536" v="208" actId="962"/>
        <pc:sldMkLst>
          <pc:docMk/>
          <pc:sldMk cId="321349331" sldId="328"/>
        </pc:sldMkLst>
        <pc:spChg chg="mod">
          <ac:chgData name="Lowder, Nathan - FPAC-NRCS, NC" userId="aebffd68-daf1-4dd1-abf1-26fe6d39dce1" providerId="ADAL" clId="{677C632F-A1D2-4090-87CB-2D8B660EFD51}" dt="2025-03-06T18:50:27.396" v="202" actId="962"/>
          <ac:spMkLst>
            <pc:docMk/>
            <pc:sldMk cId="321349331" sldId="328"/>
            <ac:spMk id="2" creationId="{5F6DD475-FFA9-BA1C-54B7-CCDC5F684B34}"/>
          </ac:spMkLst>
        </pc:spChg>
        <pc:spChg chg="add del mod">
          <ac:chgData name="Lowder, Nathan - FPAC-NRCS, NC" userId="aebffd68-daf1-4dd1-abf1-26fe6d39dce1" providerId="ADAL" clId="{677C632F-A1D2-4090-87CB-2D8B660EFD51}" dt="2025-03-05T17:39:03.092" v="110" actId="478"/>
          <ac:spMkLst>
            <pc:docMk/>
            <pc:sldMk cId="321349331" sldId="328"/>
            <ac:spMk id="3" creationId="{23D3C2FD-B904-8152-7719-F2D22CCEB039}"/>
          </ac:spMkLst>
        </pc:spChg>
        <pc:spChg chg="mod">
          <ac:chgData name="Lowder, Nathan - FPAC-NRCS, NC" userId="aebffd68-daf1-4dd1-abf1-26fe6d39dce1" providerId="ADAL" clId="{677C632F-A1D2-4090-87CB-2D8B660EFD51}" dt="2025-03-06T18:50:30.936" v="207" actId="962"/>
          <ac:spMkLst>
            <pc:docMk/>
            <pc:sldMk cId="321349331" sldId="328"/>
            <ac:spMk id="4" creationId="{B6958571-E077-9541-14E7-8049A583DF96}"/>
          </ac:spMkLst>
        </pc:spChg>
        <pc:spChg chg="mod">
          <ac:chgData name="Lowder, Nathan - FPAC-NRCS, NC" userId="aebffd68-daf1-4dd1-abf1-26fe6d39dce1" providerId="ADAL" clId="{677C632F-A1D2-4090-87CB-2D8B660EFD51}" dt="2025-03-06T18:50:31.536" v="208" actId="962"/>
          <ac:spMkLst>
            <pc:docMk/>
            <pc:sldMk cId="321349331" sldId="328"/>
            <ac:spMk id="5" creationId="{01169409-3E61-E117-6DA8-BDCEC971EAAC}"/>
          </ac:spMkLst>
        </pc:spChg>
        <pc:spChg chg="mod">
          <ac:chgData name="Lowder, Nathan - FPAC-NRCS, NC" userId="aebffd68-daf1-4dd1-abf1-26fe6d39dce1" providerId="ADAL" clId="{677C632F-A1D2-4090-87CB-2D8B660EFD51}" dt="2025-03-06T18:50:29.453" v="205" actId="962"/>
          <ac:spMkLst>
            <pc:docMk/>
            <pc:sldMk cId="321349331" sldId="328"/>
            <ac:spMk id="6" creationId="{907AD435-5253-CCFC-DE99-C2F15FC252C4}"/>
          </ac:spMkLst>
        </pc:spChg>
        <pc:spChg chg="mod">
          <ac:chgData name="Lowder, Nathan - FPAC-NRCS, NC" userId="aebffd68-daf1-4dd1-abf1-26fe6d39dce1" providerId="ADAL" clId="{677C632F-A1D2-4090-87CB-2D8B660EFD51}" dt="2025-03-03T18:46:14.144" v="16" actId="962"/>
          <ac:spMkLst>
            <pc:docMk/>
            <pc:sldMk cId="321349331" sldId="328"/>
            <ac:spMk id="22" creationId="{F6F13B61-FA79-797D-E96B-1D2A293E97EE}"/>
          </ac:spMkLst>
        </pc:spChg>
        <pc:spChg chg="mod">
          <ac:chgData name="Lowder, Nathan - FPAC-NRCS, NC" userId="aebffd68-daf1-4dd1-abf1-26fe6d39dce1" providerId="ADAL" clId="{677C632F-A1D2-4090-87CB-2D8B660EFD51}" dt="2025-03-03T18:46:14.144" v="17" actId="962"/>
          <ac:spMkLst>
            <pc:docMk/>
            <pc:sldMk cId="321349331" sldId="328"/>
            <ac:spMk id="23" creationId="{6C369174-B386-72DE-E511-AC8ED29B31E7}"/>
          </ac:spMkLst>
        </pc:spChg>
        <pc:picChg chg="mod">
          <ac:chgData name="Lowder, Nathan - FPAC-NRCS, NC" userId="aebffd68-daf1-4dd1-abf1-26fe6d39dce1" providerId="ADAL" clId="{677C632F-A1D2-4090-87CB-2D8B660EFD51}" dt="2025-03-06T18:50:30.043" v="206" actId="962"/>
          <ac:picMkLst>
            <pc:docMk/>
            <pc:sldMk cId="321349331" sldId="328"/>
            <ac:picMk id="16" creationId="{7AFE55EF-18C6-1C09-0104-D2AC6181DF76}"/>
          </ac:picMkLst>
        </pc:picChg>
        <pc:picChg chg="mod">
          <ac:chgData name="Lowder, Nathan - FPAC-NRCS, NC" userId="aebffd68-daf1-4dd1-abf1-26fe6d39dce1" providerId="ADAL" clId="{677C632F-A1D2-4090-87CB-2D8B660EFD51}" dt="2025-03-06T18:50:28.775" v="204" actId="962"/>
          <ac:picMkLst>
            <pc:docMk/>
            <pc:sldMk cId="321349331" sldId="328"/>
            <ac:picMk id="18" creationId="{A8A9DDDB-FA30-4ACD-403D-0DFE0D9298C5}"/>
          </ac:picMkLst>
        </pc:picChg>
        <pc:picChg chg="mod">
          <ac:chgData name="Lowder, Nathan - FPAC-NRCS, NC" userId="aebffd68-daf1-4dd1-abf1-26fe6d39dce1" providerId="ADAL" clId="{677C632F-A1D2-4090-87CB-2D8B660EFD51}" dt="2025-03-06T18:50:28.133" v="203" actId="962"/>
          <ac:picMkLst>
            <pc:docMk/>
            <pc:sldMk cId="321349331" sldId="328"/>
            <ac:picMk id="20" creationId="{63671149-6536-5108-6069-26F4720E5E3D}"/>
          </ac:picMkLst>
        </pc:picChg>
      </pc:sldChg>
      <pc:sldChg chg="modSp mod">
        <pc:chgData name="Lowder, Nathan - FPAC-NRCS, NC" userId="aebffd68-daf1-4dd1-abf1-26fe6d39dce1" providerId="ADAL" clId="{677C632F-A1D2-4090-87CB-2D8B660EFD51}" dt="2025-03-06T18:50:37.654" v="212" actId="962"/>
        <pc:sldMkLst>
          <pc:docMk/>
          <pc:sldMk cId="1414057002" sldId="329"/>
        </pc:sldMkLst>
        <pc:spChg chg="mod">
          <ac:chgData name="Lowder, Nathan - FPAC-NRCS, NC" userId="aebffd68-daf1-4dd1-abf1-26fe6d39dce1" providerId="ADAL" clId="{677C632F-A1D2-4090-87CB-2D8B660EFD51}" dt="2025-03-06T18:50:35.669" v="209" actId="962"/>
          <ac:spMkLst>
            <pc:docMk/>
            <pc:sldMk cId="1414057002" sldId="329"/>
            <ac:spMk id="7" creationId="{00A462C2-862B-9BB0-B202-88EAE915A5A6}"/>
          </ac:spMkLst>
        </pc:spChg>
        <pc:picChg chg="mod">
          <ac:chgData name="Lowder, Nathan - FPAC-NRCS, NC" userId="aebffd68-daf1-4dd1-abf1-26fe6d39dce1" providerId="ADAL" clId="{677C632F-A1D2-4090-87CB-2D8B660EFD51}" dt="2025-03-06T18:50:36.361" v="210" actId="962"/>
          <ac:picMkLst>
            <pc:docMk/>
            <pc:sldMk cId="1414057002" sldId="329"/>
            <ac:picMk id="8" creationId="{EE1B943F-98E4-8DCD-7E23-88A084F70383}"/>
          </ac:picMkLst>
        </pc:picChg>
        <pc:picChg chg="mod">
          <ac:chgData name="Lowder, Nathan - FPAC-NRCS, NC" userId="aebffd68-daf1-4dd1-abf1-26fe6d39dce1" providerId="ADAL" clId="{677C632F-A1D2-4090-87CB-2D8B660EFD51}" dt="2025-03-06T18:50:37.654" v="212" actId="962"/>
          <ac:picMkLst>
            <pc:docMk/>
            <pc:sldMk cId="1414057002" sldId="329"/>
            <ac:picMk id="19" creationId="{3AAF559E-A668-2A4B-3E32-F03234C59618}"/>
          </ac:picMkLst>
        </pc:picChg>
        <pc:picChg chg="mod">
          <ac:chgData name="Lowder, Nathan - FPAC-NRCS, NC" userId="aebffd68-daf1-4dd1-abf1-26fe6d39dce1" providerId="ADAL" clId="{677C632F-A1D2-4090-87CB-2D8B660EFD51}" dt="2025-03-06T18:50:37.137" v="211" actId="962"/>
          <ac:picMkLst>
            <pc:docMk/>
            <pc:sldMk cId="1414057002" sldId="329"/>
            <ac:picMk id="21" creationId="{1B9BD290-7326-4E0D-9315-EF1C403F318E}"/>
          </ac:picMkLst>
        </pc:picChg>
      </pc:sldChg>
      <pc:sldChg chg="modSp mod">
        <pc:chgData name="Lowder, Nathan - FPAC-NRCS, NC" userId="aebffd68-daf1-4dd1-abf1-26fe6d39dce1" providerId="ADAL" clId="{677C632F-A1D2-4090-87CB-2D8B660EFD51}" dt="2025-03-06T15:52:31.029" v="147" actId="20577"/>
        <pc:sldMkLst>
          <pc:docMk/>
          <pc:sldMk cId="3866241096" sldId="330"/>
        </pc:sldMkLst>
        <pc:spChg chg="mod">
          <ac:chgData name="Lowder, Nathan - FPAC-NRCS, NC" userId="aebffd68-daf1-4dd1-abf1-26fe6d39dce1" providerId="ADAL" clId="{677C632F-A1D2-4090-87CB-2D8B660EFD51}" dt="2025-03-06T15:52:31.029" v="147" actId="20577"/>
          <ac:spMkLst>
            <pc:docMk/>
            <pc:sldMk cId="3866241096" sldId="330"/>
            <ac:spMk id="2" creationId="{74FC71BB-0592-DA7B-4540-EE7321F7E18C}"/>
          </ac:spMkLst>
        </pc:spChg>
        <pc:spChg chg="mod">
          <ac:chgData name="Lowder, Nathan - FPAC-NRCS, NC" userId="aebffd68-daf1-4dd1-abf1-26fe6d39dce1" providerId="ADAL" clId="{677C632F-A1D2-4090-87CB-2D8B660EFD51}" dt="2025-03-03T18:46:14.160" v="18" actId="962"/>
          <ac:spMkLst>
            <pc:docMk/>
            <pc:sldMk cId="3866241096" sldId="330"/>
            <ac:spMk id="8" creationId="{F39C2A3A-21CC-D80A-BAFC-55F652C96E25}"/>
          </ac:spMkLst>
        </pc:spChg>
        <pc:spChg chg="mod">
          <ac:chgData name="Lowder, Nathan - FPAC-NRCS, NC" userId="aebffd68-daf1-4dd1-abf1-26fe6d39dce1" providerId="ADAL" clId="{677C632F-A1D2-4090-87CB-2D8B660EFD51}" dt="2025-03-03T18:46:14.160" v="19" actId="962"/>
          <ac:spMkLst>
            <pc:docMk/>
            <pc:sldMk cId="3866241096" sldId="330"/>
            <ac:spMk id="10" creationId="{69D8AC59-054F-F979-DF57-0050023F777A}"/>
          </ac:spMkLst>
        </pc:spChg>
      </pc:sldChg>
      <pc:sldChg chg="modSp mod">
        <pc:chgData name="Lowder, Nathan - FPAC-NRCS, NC" userId="aebffd68-daf1-4dd1-abf1-26fe6d39dce1" providerId="ADAL" clId="{677C632F-A1D2-4090-87CB-2D8B660EFD51}" dt="2025-03-06T15:52:44.019" v="153" actId="20577"/>
        <pc:sldMkLst>
          <pc:docMk/>
          <pc:sldMk cId="3502681668" sldId="331"/>
        </pc:sldMkLst>
        <pc:spChg chg="mod">
          <ac:chgData name="Lowder, Nathan - FPAC-NRCS, NC" userId="aebffd68-daf1-4dd1-abf1-26fe6d39dce1" providerId="ADAL" clId="{677C632F-A1D2-4090-87CB-2D8B660EFD51}" dt="2025-03-06T15:52:44.019" v="153" actId="20577"/>
          <ac:spMkLst>
            <pc:docMk/>
            <pc:sldMk cId="3502681668" sldId="331"/>
            <ac:spMk id="2" creationId="{74FC71BB-0592-DA7B-4540-EE7321F7E18C}"/>
          </ac:spMkLst>
        </pc:spChg>
      </pc:sldChg>
      <pc:sldChg chg="modSp mod">
        <pc:chgData name="Lowder, Nathan - FPAC-NRCS, NC" userId="aebffd68-daf1-4dd1-abf1-26fe6d39dce1" providerId="ADAL" clId="{677C632F-A1D2-4090-87CB-2D8B660EFD51}" dt="2025-03-06T18:50:46.855" v="221" actId="962"/>
        <pc:sldMkLst>
          <pc:docMk/>
          <pc:sldMk cId="970193731" sldId="332"/>
        </pc:sldMkLst>
        <pc:spChg chg="mod">
          <ac:chgData name="Lowder, Nathan - FPAC-NRCS, NC" userId="aebffd68-daf1-4dd1-abf1-26fe6d39dce1" providerId="ADAL" clId="{677C632F-A1D2-4090-87CB-2D8B660EFD51}" dt="2025-03-06T18:50:41.265" v="213" actId="962"/>
          <ac:spMkLst>
            <pc:docMk/>
            <pc:sldMk cId="970193731" sldId="332"/>
            <ac:spMk id="2" creationId="{74FC71BB-0592-DA7B-4540-EE7321F7E18C}"/>
          </ac:spMkLst>
        </pc:spChg>
        <pc:spChg chg="mod">
          <ac:chgData name="Lowder, Nathan - FPAC-NRCS, NC" userId="aebffd68-daf1-4dd1-abf1-26fe6d39dce1" providerId="ADAL" clId="{677C632F-A1D2-4090-87CB-2D8B660EFD51}" dt="2025-03-06T18:50:41.754" v="214" actId="962"/>
          <ac:spMkLst>
            <pc:docMk/>
            <pc:sldMk cId="970193731" sldId="332"/>
            <ac:spMk id="3" creationId="{F472CA95-C57D-1CA9-CCB6-A08EF5727DDF}"/>
          </ac:spMkLst>
        </pc:spChg>
        <pc:spChg chg="mod">
          <ac:chgData name="Lowder, Nathan - FPAC-NRCS, NC" userId="aebffd68-daf1-4dd1-abf1-26fe6d39dce1" providerId="ADAL" clId="{677C632F-A1D2-4090-87CB-2D8B660EFD51}" dt="2025-03-06T18:50:42.920" v="216" actId="962"/>
          <ac:spMkLst>
            <pc:docMk/>
            <pc:sldMk cId="970193731" sldId="332"/>
            <ac:spMk id="14" creationId="{E56C9365-BBF7-BA2E-E98E-7CD567C36ECE}"/>
          </ac:spMkLst>
        </pc:spChg>
        <pc:spChg chg="mod">
          <ac:chgData name="Lowder, Nathan - FPAC-NRCS, NC" userId="aebffd68-daf1-4dd1-abf1-26fe6d39dce1" providerId="ADAL" clId="{677C632F-A1D2-4090-87CB-2D8B660EFD51}" dt="2025-03-06T18:50:43.621" v="217" actId="962"/>
          <ac:spMkLst>
            <pc:docMk/>
            <pc:sldMk cId="970193731" sldId="332"/>
            <ac:spMk id="16" creationId="{314B91A2-6EC6-EBB5-F5F7-8710A5AC8783}"/>
          </ac:spMkLst>
        </pc:spChg>
        <pc:spChg chg="mod">
          <ac:chgData name="Lowder, Nathan - FPAC-NRCS, NC" userId="aebffd68-daf1-4dd1-abf1-26fe6d39dce1" providerId="ADAL" clId="{677C632F-A1D2-4090-87CB-2D8B660EFD51}" dt="2025-03-06T18:50:44.548" v="218" actId="962"/>
          <ac:spMkLst>
            <pc:docMk/>
            <pc:sldMk cId="970193731" sldId="332"/>
            <ac:spMk id="17" creationId="{71F652BB-E255-18E3-396B-C3AC8A6128FF}"/>
          </ac:spMkLst>
        </pc:spChg>
        <pc:spChg chg="mod">
          <ac:chgData name="Lowder, Nathan - FPAC-NRCS, NC" userId="aebffd68-daf1-4dd1-abf1-26fe6d39dce1" providerId="ADAL" clId="{677C632F-A1D2-4090-87CB-2D8B660EFD51}" dt="2025-03-06T18:50:45.587" v="219" actId="962"/>
          <ac:spMkLst>
            <pc:docMk/>
            <pc:sldMk cId="970193731" sldId="332"/>
            <ac:spMk id="18" creationId="{8B8A071C-E320-FB7B-4232-4469497D8DE6}"/>
          </ac:spMkLst>
        </pc:spChg>
        <pc:spChg chg="mod">
          <ac:chgData name="Lowder, Nathan - FPAC-NRCS, NC" userId="aebffd68-daf1-4dd1-abf1-26fe6d39dce1" providerId="ADAL" clId="{677C632F-A1D2-4090-87CB-2D8B660EFD51}" dt="2025-03-06T18:50:46.293" v="220" actId="962"/>
          <ac:spMkLst>
            <pc:docMk/>
            <pc:sldMk cId="970193731" sldId="332"/>
            <ac:spMk id="19" creationId="{DFAF262B-7BCA-8DF9-594C-DE45AA073E2B}"/>
          </ac:spMkLst>
        </pc:spChg>
        <pc:spChg chg="mod">
          <ac:chgData name="Lowder, Nathan - FPAC-NRCS, NC" userId="aebffd68-daf1-4dd1-abf1-26fe6d39dce1" providerId="ADAL" clId="{677C632F-A1D2-4090-87CB-2D8B660EFD51}" dt="2025-03-06T18:50:46.855" v="221" actId="962"/>
          <ac:spMkLst>
            <pc:docMk/>
            <pc:sldMk cId="970193731" sldId="332"/>
            <ac:spMk id="20" creationId="{6BF4AF73-1EF8-520F-54FD-7BBFEF82D20B}"/>
          </ac:spMkLst>
        </pc:spChg>
        <pc:picChg chg="mod">
          <ac:chgData name="Lowder, Nathan - FPAC-NRCS, NC" userId="aebffd68-daf1-4dd1-abf1-26fe6d39dce1" providerId="ADAL" clId="{677C632F-A1D2-4090-87CB-2D8B660EFD51}" dt="2025-03-06T18:50:42.236" v="215" actId="962"/>
          <ac:picMkLst>
            <pc:docMk/>
            <pc:sldMk cId="970193731" sldId="332"/>
            <ac:picMk id="13" creationId="{C71BC4C8-641D-843D-01A8-F678FDEA5EC9}"/>
          </ac:picMkLst>
        </pc:picChg>
        <pc:cxnChg chg="mod">
          <ac:chgData name="Lowder, Nathan - FPAC-NRCS, NC" userId="aebffd68-daf1-4dd1-abf1-26fe6d39dce1" providerId="ADAL" clId="{677C632F-A1D2-4090-87CB-2D8B660EFD51}" dt="2025-03-03T18:46:14.176" v="20" actId="962"/>
          <ac:cxnSpMkLst>
            <pc:docMk/>
            <pc:sldMk cId="970193731" sldId="332"/>
            <ac:cxnSpMk id="15" creationId="{69677291-7FC5-427D-92F4-C7C701A22ED8}"/>
          </ac:cxnSpMkLst>
        </pc:cxnChg>
      </pc:sldChg>
      <pc:sldChg chg="modSp mod">
        <pc:chgData name="Lowder, Nathan - FPAC-NRCS, NC" userId="aebffd68-daf1-4dd1-abf1-26fe6d39dce1" providerId="ADAL" clId="{677C632F-A1D2-4090-87CB-2D8B660EFD51}" dt="2025-03-06T15:52:54.950" v="157" actId="20577"/>
        <pc:sldMkLst>
          <pc:docMk/>
          <pc:sldMk cId="3010368356" sldId="333"/>
        </pc:sldMkLst>
        <pc:spChg chg="mod">
          <ac:chgData name="Lowder, Nathan - FPAC-NRCS, NC" userId="aebffd68-daf1-4dd1-abf1-26fe6d39dce1" providerId="ADAL" clId="{677C632F-A1D2-4090-87CB-2D8B660EFD51}" dt="2025-03-06T15:52:54.950" v="157" actId="20577"/>
          <ac:spMkLst>
            <pc:docMk/>
            <pc:sldMk cId="3010368356" sldId="333"/>
            <ac:spMk id="2" creationId="{E2982F23-ABB3-8AF6-0A1F-454EC0D4A964}"/>
          </ac:spMkLst>
        </pc:spChg>
      </pc:sldChg>
      <pc:sldChg chg="modSp mod">
        <pc:chgData name="Lowder, Nathan - FPAC-NRCS, NC" userId="aebffd68-daf1-4dd1-abf1-26fe6d39dce1" providerId="ADAL" clId="{677C632F-A1D2-4090-87CB-2D8B660EFD51}" dt="2025-03-06T15:53:01.611" v="161" actId="20577"/>
        <pc:sldMkLst>
          <pc:docMk/>
          <pc:sldMk cId="4132860047" sldId="334"/>
        </pc:sldMkLst>
        <pc:spChg chg="mod">
          <ac:chgData name="Lowder, Nathan - FPAC-NRCS, NC" userId="aebffd68-daf1-4dd1-abf1-26fe6d39dce1" providerId="ADAL" clId="{677C632F-A1D2-4090-87CB-2D8B660EFD51}" dt="2025-03-06T15:53:01.611" v="161" actId="20577"/>
          <ac:spMkLst>
            <pc:docMk/>
            <pc:sldMk cId="4132860047" sldId="334"/>
            <ac:spMk id="2" creationId="{E2982F23-ABB3-8AF6-0A1F-454EC0D4A964}"/>
          </ac:spMkLst>
        </pc:spChg>
      </pc:sldChg>
      <pc:sldChg chg="modSp mod">
        <pc:chgData name="Lowder, Nathan - FPAC-NRCS, NC" userId="aebffd68-daf1-4dd1-abf1-26fe6d39dce1" providerId="ADAL" clId="{677C632F-A1D2-4090-87CB-2D8B660EFD51}" dt="2025-03-03T19:09:02.711" v="98" actId="33553"/>
        <pc:sldMkLst>
          <pc:docMk/>
          <pc:sldMk cId="2740697733" sldId="335"/>
        </pc:sldMkLst>
        <pc:spChg chg="mod">
          <ac:chgData name="Lowder, Nathan - FPAC-NRCS, NC" userId="aebffd68-daf1-4dd1-abf1-26fe6d39dce1" providerId="ADAL" clId="{677C632F-A1D2-4090-87CB-2D8B660EFD51}" dt="2025-03-03T19:09:02.711" v="98" actId="33553"/>
          <ac:spMkLst>
            <pc:docMk/>
            <pc:sldMk cId="2740697733" sldId="335"/>
            <ac:spMk id="2" creationId="{E2982F23-ABB3-8AF6-0A1F-454EC0D4A964}"/>
          </ac:spMkLst>
        </pc:spChg>
        <pc:picChg chg="mod">
          <ac:chgData name="Lowder, Nathan - FPAC-NRCS, NC" userId="aebffd68-daf1-4dd1-abf1-26fe6d39dce1" providerId="ADAL" clId="{677C632F-A1D2-4090-87CB-2D8B660EFD51}" dt="2025-03-03T19:02:22.756" v="77" actId="962"/>
          <ac:picMkLst>
            <pc:docMk/>
            <pc:sldMk cId="2740697733" sldId="335"/>
            <ac:picMk id="5" creationId="{FE654FFA-E44B-05F8-3F5C-E922C862EEE1}"/>
          </ac:picMkLst>
        </pc:picChg>
      </pc:sldChg>
      <pc:sldChg chg="modSp mod">
        <pc:chgData name="Lowder, Nathan - FPAC-NRCS, NC" userId="aebffd68-daf1-4dd1-abf1-26fe6d39dce1" providerId="ADAL" clId="{677C632F-A1D2-4090-87CB-2D8B660EFD51}" dt="2025-03-06T18:50:52.299" v="225" actId="962"/>
        <pc:sldMkLst>
          <pc:docMk/>
          <pc:sldMk cId="860226102" sldId="336"/>
        </pc:sldMkLst>
        <pc:spChg chg="mod">
          <ac:chgData name="Lowder, Nathan - FPAC-NRCS, NC" userId="aebffd68-daf1-4dd1-abf1-26fe6d39dce1" providerId="ADAL" clId="{677C632F-A1D2-4090-87CB-2D8B660EFD51}" dt="2025-03-06T18:50:50.680" v="222" actId="962"/>
          <ac:spMkLst>
            <pc:docMk/>
            <pc:sldMk cId="860226102" sldId="336"/>
            <ac:spMk id="2" creationId="{74FC71BB-0592-DA7B-4540-EE7321F7E18C}"/>
          </ac:spMkLst>
        </pc:spChg>
        <pc:spChg chg="mod">
          <ac:chgData name="Lowder, Nathan - FPAC-NRCS, NC" userId="aebffd68-daf1-4dd1-abf1-26fe6d39dce1" providerId="ADAL" clId="{677C632F-A1D2-4090-87CB-2D8B660EFD51}" dt="2025-03-06T18:50:51.136" v="223" actId="962"/>
          <ac:spMkLst>
            <pc:docMk/>
            <pc:sldMk cId="860226102" sldId="336"/>
            <ac:spMk id="3" creationId="{F472CA95-C57D-1CA9-CCB6-A08EF5727DDF}"/>
          </ac:spMkLst>
        </pc:spChg>
        <pc:spChg chg="mod">
          <ac:chgData name="Lowder, Nathan - FPAC-NRCS, NC" userId="aebffd68-daf1-4dd1-abf1-26fe6d39dce1" providerId="ADAL" clId="{677C632F-A1D2-4090-87CB-2D8B660EFD51}" dt="2025-03-06T18:50:52.299" v="225" actId="962"/>
          <ac:spMkLst>
            <pc:docMk/>
            <pc:sldMk cId="860226102" sldId="336"/>
            <ac:spMk id="5" creationId="{53702803-EACC-1A87-BE84-36CE95ACDCA9}"/>
          </ac:spMkLst>
        </pc:spChg>
        <pc:picChg chg="mod">
          <ac:chgData name="Lowder, Nathan - FPAC-NRCS, NC" userId="aebffd68-daf1-4dd1-abf1-26fe6d39dce1" providerId="ADAL" clId="{677C632F-A1D2-4090-87CB-2D8B660EFD51}" dt="2025-03-06T18:50:51.837" v="224" actId="962"/>
          <ac:picMkLst>
            <pc:docMk/>
            <pc:sldMk cId="860226102" sldId="336"/>
            <ac:picMk id="4" creationId="{0786C8A5-55EA-65A1-9E15-13CB9C12A95E}"/>
          </ac:picMkLst>
        </pc:picChg>
      </pc:sldChg>
      <pc:sldChg chg="modSp mod">
        <pc:chgData name="Lowder, Nathan - FPAC-NRCS, NC" userId="aebffd68-daf1-4dd1-abf1-26fe6d39dce1" providerId="ADAL" clId="{677C632F-A1D2-4090-87CB-2D8B660EFD51}" dt="2025-03-06T18:50:57.213" v="229" actId="962"/>
        <pc:sldMkLst>
          <pc:docMk/>
          <pc:sldMk cId="4186595291" sldId="337"/>
        </pc:sldMkLst>
        <pc:spChg chg="mod">
          <ac:chgData name="Lowder, Nathan - FPAC-NRCS, NC" userId="aebffd68-daf1-4dd1-abf1-26fe6d39dce1" providerId="ADAL" clId="{677C632F-A1D2-4090-87CB-2D8B660EFD51}" dt="2025-03-06T18:50:55.600" v="226" actId="962"/>
          <ac:spMkLst>
            <pc:docMk/>
            <pc:sldMk cId="4186595291" sldId="337"/>
            <ac:spMk id="2" creationId="{E2982F23-ABB3-8AF6-0A1F-454EC0D4A964}"/>
          </ac:spMkLst>
        </pc:spChg>
        <pc:spChg chg="mod">
          <ac:chgData name="Lowder, Nathan - FPAC-NRCS, NC" userId="aebffd68-daf1-4dd1-abf1-26fe6d39dce1" providerId="ADAL" clId="{677C632F-A1D2-4090-87CB-2D8B660EFD51}" dt="2025-03-06T18:50:56.153" v="227" actId="962"/>
          <ac:spMkLst>
            <pc:docMk/>
            <pc:sldMk cId="4186595291" sldId="337"/>
            <ac:spMk id="4" creationId="{4064E849-C50F-B14F-48F5-1E178FE21A21}"/>
          </ac:spMkLst>
        </pc:spChg>
        <pc:spChg chg="mod">
          <ac:chgData name="Lowder, Nathan - FPAC-NRCS, NC" userId="aebffd68-daf1-4dd1-abf1-26fe6d39dce1" providerId="ADAL" clId="{677C632F-A1D2-4090-87CB-2D8B660EFD51}" dt="2025-03-06T18:50:57.213" v="229" actId="962"/>
          <ac:spMkLst>
            <pc:docMk/>
            <pc:sldMk cId="4186595291" sldId="337"/>
            <ac:spMk id="6" creationId="{7435955D-2B0C-BBC1-258F-AD7932ABFEA2}"/>
          </ac:spMkLst>
        </pc:spChg>
        <pc:picChg chg="mod">
          <ac:chgData name="Lowder, Nathan - FPAC-NRCS, NC" userId="aebffd68-daf1-4dd1-abf1-26fe6d39dce1" providerId="ADAL" clId="{677C632F-A1D2-4090-87CB-2D8B660EFD51}" dt="2025-03-06T18:50:56.734" v="228" actId="962"/>
          <ac:picMkLst>
            <pc:docMk/>
            <pc:sldMk cId="4186595291" sldId="337"/>
            <ac:picMk id="5" creationId="{9C151509-9762-4D4D-62AA-DC9C189021BA}"/>
          </ac:picMkLst>
        </pc:picChg>
      </pc:sldChg>
      <pc:sldChg chg="modSp mod">
        <pc:chgData name="Lowder, Nathan - FPAC-NRCS, NC" userId="aebffd68-daf1-4dd1-abf1-26fe6d39dce1" providerId="ADAL" clId="{677C632F-A1D2-4090-87CB-2D8B660EFD51}" dt="2025-03-06T18:51:03.904" v="235" actId="962"/>
        <pc:sldMkLst>
          <pc:docMk/>
          <pc:sldMk cId="1179304091" sldId="338"/>
        </pc:sldMkLst>
        <pc:spChg chg="mod">
          <ac:chgData name="Lowder, Nathan - FPAC-NRCS, NC" userId="aebffd68-daf1-4dd1-abf1-26fe6d39dce1" providerId="ADAL" clId="{677C632F-A1D2-4090-87CB-2D8B660EFD51}" dt="2025-03-06T18:51:00.904" v="230" actId="962"/>
          <ac:spMkLst>
            <pc:docMk/>
            <pc:sldMk cId="1179304091" sldId="338"/>
            <ac:spMk id="2" creationId="{74FC71BB-0592-DA7B-4540-EE7321F7E18C}"/>
          </ac:spMkLst>
        </pc:spChg>
        <pc:spChg chg="mod">
          <ac:chgData name="Lowder, Nathan - FPAC-NRCS, NC" userId="aebffd68-daf1-4dd1-abf1-26fe6d39dce1" providerId="ADAL" clId="{677C632F-A1D2-4090-87CB-2D8B660EFD51}" dt="2025-03-06T18:51:01.353" v="231" actId="962"/>
          <ac:spMkLst>
            <pc:docMk/>
            <pc:sldMk cId="1179304091" sldId="338"/>
            <ac:spMk id="8" creationId="{16E1D9D0-5ACF-9CD4-6779-E1EC21D11ED6}"/>
          </ac:spMkLst>
        </pc:spChg>
        <pc:spChg chg="mod">
          <ac:chgData name="Lowder, Nathan - FPAC-NRCS, NC" userId="aebffd68-daf1-4dd1-abf1-26fe6d39dce1" providerId="ADAL" clId="{677C632F-A1D2-4090-87CB-2D8B660EFD51}" dt="2025-03-06T18:51:01.869" v="232" actId="962"/>
          <ac:spMkLst>
            <pc:docMk/>
            <pc:sldMk cId="1179304091" sldId="338"/>
            <ac:spMk id="9" creationId="{D242A3B6-F008-EDF8-E0C4-AC3D1CDEF3C3}"/>
          </ac:spMkLst>
        </pc:spChg>
        <pc:spChg chg="mod">
          <ac:chgData name="Lowder, Nathan - FPAC-NRCS, NC" userId="aebffd68-daf1-4dd1-abf1-26fe6d39dce1" providerId="ADAL" clId="{677C632F-A1D2-4090-87CB-2D8B660EFD51}" dt="2025-03-06T18:51:02.599" v="233" actId="962"/>
          <ac:spMkLst>
            <pc:docMk/>
            <pc:sldMk cId="1179304091" sldId="338"/>
            <ac:spMk id="10" creationId="{38AB4BEF-E7FB-F2DB-4711-41261A974C4F}"/>
          </ac:spMkLst>
        </pc:spChg>
        <pc:spChg chg="mod">
          <ac:chgData name="Lowder, Nathan - FPAC-NRCS, NC" userId="aebffd68-daf1-4dd1-abf1-26fe6d39dce1" providerId="ADAL" clId="{677C632F-A1D2-4090-87CB-2D8B660EFD51}" dt="2025-03-06T18:51:03.271" v="234" actId="962"/>
          <ac:spMkLst>
            <pc:docMk/>
            <pc:sldMk cId="1179304091" sldId="338"/>
            <ac:spMk id="11" creationId="{AC739870-AF8E-F78B-704F-2DA007F23F1D}"/>
          </ac:spMkLst>
        </pc:spChg>
        <pc:spChg chg="mod">
          <ac:chgData name="Lowder, Nathan - FPAC-NRCS, NC" userId="aebffd68-daf1-4dd1-abf1-26fe6d39dce1" providerId="ADAL" clId="{677C632F-A1D2-4090-87CB-2D8B660EFD51}" dt="2025-03-03T18:46:14.186" v="21" actId="962"/>
          <ac:spMkLst>
            <pc:docMk/>
            <pc:sldMk cId="1179304091" sldId="338"/>
            <ac:spMk id="28" creationId="{9E2945FA-1051-E6B8-CC55-853F3C4C8BDD}"/>
          </ac:spMkLst>
        </pc:spChg>
        <pc:spChg chg="mod">
          <ac:chgData name="Lowder, Nathan - FPAC-NRCS, NC" userId="aebffd68-daf1-4dd1-abf1-26fe6d39dce1" providerId="ADAL" clId="{677C632F-A1D2-4090-87CB-2D8B660EFD51}" dt="2025-03-03T18:46:14.192" v="22" actId="962"/>
          <ac:spMkLst>
            <pc:docMk/>
            <pc:sldMk cId="1179304091" sldId="338"/>
            <ac:spMk id="29" creationId="{FD7D33CB-048D-48F9-C81C-D3EE75518CA3}"/>
          </ac:spMkLst>
        </pc:spChg>
        <pc:spChg chg="mod">
          <ac:chgData name="Lowder, Nathan - FPAC-NRCS, NC" userId="aebffd68-daf1-4dd1-abf1-26fe6d39dce1" providerId="ADAL" clId="{677C632F-A1D2-4090-87CB-2D8B660EFD51}" dt="2025-03-03T18:46:14.192" v="23" actId="962"/>
          <ac:spMkLst>
            <pc:docMk/>
            <pc:sldMk cId="1179304091" sldId="338"/>
            <ac:spMk id="30" creationId="{752EF55F-B877-5654-3FDC-D2E15761B550}"/>
          </ac:spMkLst>
        </pc:spChg>
        <pc:grpChg chg="mod">
          <ac:chgData name="Lowder, Nathan - FPAC-NRCS, NC" userId="aebffd68-daf1-4dd1-abf1-26fe6d39dce1" providerId="ADAL" clId="{677C632F-A1D2-4090-87CB-2D8B660EFD51}" dt="2025-03-06T18:51:03.904" v="235" actId="962"/>
          <ac:grpSpMkLst>
            <pc:docMk/>
            <pc:sldMk cId="1179304091" sldId="338"/>
            <ac:grpSpMk id="12" creationId="{7C932E3E-7D1F-AA05-B334-56B908AC43BA}"/>
          </ac:grpSpMkLst>
        </pc:grpChg>
      </pc:sldChg>
      <pc:sldChg chg="modSp mod">
        <pc:chgData name="Lowder, Nathan - FPAC-NRCS, NC" userId="aebffd68-daf1-4dd1-abf1-26fe6d39dce1" providerId="ADAL" clId="{677C632F-A1D2-4090-87CB-2D8B660EFD51}" dt="2025-03-03T19:09:00.068" v="97" actId="33553"/>
        <pc:sldMkLst>
          <pc:docMk/>
          <pc:sldMk cId="19858378" sldId="339"/>
        </pc:sldMkLst>
        <pc:spChg chg="mod">
          <ac:chgData name="Lowder, Nathan - FPAC-NRCS, NC" userId="aebffd68-daf1-4dd1-abf1-26fe6d39dce1" providerId="ADAL" clId="{677C632F-A1D2-4090-87CB-2D8B660EFD51}" dt="2025-03-03T19:09:00.068" v="97" actId="33553"/>
          <ac:spMkLst>
            <pc:docMk/>
            <pc:sldMk cId="19858378" sldId="339"/>
            <ac:spMk id="7" creationId="{00A462C2-862B-9BB0-B202-88EAE915A5A6}"/>
          </ac:spMkLst>
        </pc:spChg>
        <pc:picChg chg="mod">
          <ac:chgData name="Lowder, Nathan - FPAC-NRCS, NC" userId="aebffd68-daf1-4dd1-abf1-26fe6d39dce1" providerId="ADAL" clId="{677C632F-A1D2-4090-87CB-2D8B660EFD51}" dt="2025-03-03T19:00:32.211" v="75" actId="962"/>
          <ac:picMkLst>
            <pc:docMk/>
            <pc:sldMk cId="19858378" sldId="339"/>
            <ac:picMk id="11" creationId="{505FB48A-35E7-4DEB-7495-3A36029542A6}"/>
          </ac:picMkLst>
        </pc:picChg>
      </pc:sldChg>
      <pc:sldChg chg="modSp mod">
        <pc:chgData name="Lowder, Nathan - FPAC-NRCS, NC" userId="aebffd68-daf1-4dd1-abf1-26fe6d39dce1" providerId="ADAL" clId="{677C632F-A1D2-4090-87CB-2D8B660EFD51}" dt="2025-03-06T18:51:08.732" v="239" actId="962"/>
        <pc:sldMkLst>
          <pc:docMk/>
          <pc:sldMk cId="2683574729" sldId="340"/>
        </pc:sldMkLst>
        <pc:spChg chg="mod">
          <ac:chgData name="Lowder, Nathan - FPAC-NRCS, NC" userId="aebffd68-daf1-4dd1-abf1-26fe6d39dce1" providerId="ADAL" clId="{677C632F-A1D2-4090-87CB-2D8B660EFD51}" dt="2025-03-06T18:51:07.180" v="236" actId="962"/>
          <ac:spMkLst>
            <pc:docMk/>
            <pc:sldMk cId="2683574729" sldId="340"/>
            <ac:spMk id="2" creationId="{74FC71BB-0592-DA7B-4540-EE7321F7E18C}"/>
          </ac:spMkLst>
        </pc:spChg>
        <pc:spChg chg="mod">
          <ac:chgData name="Lowder, Nathan - FPAC-NRCS, NC" userId="aebffd68-daf1-4dd1-abf1-26fe6d39dce1" providerId="ADAL" clId="{677C632F-A1D2-4090-87CB-2D8B660EFD51}" dt="2025-03-06T18:51:07.700" v="237" actId="962"/>
          <ac:spMkLst>
            <pc:docMk/>
            <pc:sldMk cId="2683574729" sldId="340"/>
            <ac:spMk id="3" creationId="{F472CA95-C57D-1CA9-CCB6-A08EF5727DDF}"/>
          </ac:spMkLst>
        </pc:spChg>
        <pc:spChg chg="mod">
          <ac:chgData name="Lowder, Nathan - FPAC-NRCS, NC" userId="aebffd68-daf1-4dd1-abf1-26fe6d39dce1" providerId="ADAL" clId="{677C632F-A1D2-4090-87CB-2D8B660EFD51}" dt="2025-03-06T18:51:08.187" v="238" actId="962"/>
          <ac:spMkLst>
            <pc:docMk/>
            <pc:sldMk cId="2683574729" sldId="340"/>
            <ac:spMk id="5" creationId="{53702803-EACC-1A87-BE84-36CE95ACDCA9}"/>
          </ac:spMkLst>
        </pc:spChg>
        <pc:picChg chg="mod">
          <ac:chgData name="Lowder, Nathan - FPAC-NRCS, NC" userId="aebffd68-daf1-4dd1-abf1-26fe6d39dce1" providerId="ADAL" clId="{677C632F-A1D2-4090-87CB-2D8B660EFD51}" dt="2025-03-06T18:51:08.732" v="239" actId="962"/>
          <ac:picMkLst>
            <pc:docMk/>
            <pc:sldMk cId="2683574729" sldId="340"/>
            <ac:picMk id="10" creationId="{C57B9B47-2845-89FB-5C30-0AD9E1B1F7BF}"/>
          </ac:picMkLst>
        </pc:picChg>
      </pc:sldChg>
      <pc:sldChg chg="modSp mod">
        <pc:chgData name="Lowder, Nathan - FPAC-NRCS, NC" userId="aebffd68-daf1-4dd1-abf1-26fe6d39dce1" providerId="ADAL" clId="{677C632F-A1D2-4090-87CB-2D8B660EFD51}" dt="2025-03-06T18:51:13.282" v="243" actId="962"/>
        <pc:sldMkLst>
          <pc:docMk/>
          <pc:sldMk cId="4021758602" sldId="341"/>
        </pc:sldMkLst>
        <pc:spChg chg="mod">
          <ac:chgData name="Lowder, Nathan - FPAC-NRCS, NC" userId="aebffd68-daf1-4dd1-abf1-26fe6d39dce1" providerId="ADAL" clId="{677C632F-A1D2-4090-87CB-2D8B660EFD51}" dt="2025-03-06T18:51:11.661" v="240" actId="962"/>
          <ac:spMkLst>
            <pc:docMk/>
            <pc:sldMk cId="4021758602" sldId="341"/>
            <ac:spMk id="2" creationId="{74FC71BB-0592-DA7B-4540-EE7321F7E18C}"/>
          </ac:spMkLst>
        </pc:spChg>
        <pc:spChg chg="mod">
          <ac:chgData name="Lowder, Nathan - FPAC-NRCS, NC" userId="aebffd68-daf1-4dd1-abf1-26fe6d39dce1" providerId="ADAL" clId="{677C632F-A1D2-4090-87CB-2D8B660EFD51}" dt="2025-03-06T18:51:12.340" v="241" actId="962"/>
          <ac:spMkLst>
            <pc:docMk/>
            <pc:sldMk cId="4021758602" sldId="341"/>
            <ac:spMk id="3" creationId="{F472CA95-C57D-1CA9-CCB6-A08EF5727DDF}"/>
          </ac:spMkLst>
        </pc:spChg>
        <pc:spChg chg="mod">
          <ac:chgData name="Lowder, Nathan - FPAC-NRCS, NC" userId="aebffd68-daf1-4dd1-abf1-26fe6d39dce1" providerId="ADAL" clId="{677C632F-A1D2-4090-87CB-2D8B660EFD51}" dt="2025-03-06T18:51:12.802" v="242" actId="962"/>
          <ac:spMkLst>
            <pc:docMk/>
            <pc:sldMk cId="4021758602" sldId="341"/>
            <ac:spMk id="5" creationId="{53702803-EACC-1A87-BE84-36CE95ACDCA9}"/>
          </ac:spMkLst>
        </pc:spChg>
        <pc:picChg chg="mod">
          <ac:chgData name="Lowder, Nathan - FPAC-NRCS, NC" userId="aebffd68-daf1-4dd1-abf1-26fe6d39dce1" providerId="ADAL" clId="{677C632F-A1D2-4090-87CB-2D8B660EFD51}" dt="2025-03-06T18:51:13.282" v="243" actId="962"/>
          <ac:picMkLst>
            <pc:docMk/>
            <pc:sldMk cId="4021758602" sldId="341"/>
            <ac:picMk id="6" creationId="{637B4FBD-0645-6129-50CE-C5685C912DEB}"/>
          </ac:picMkLst>
        </pc:picChg>
      </pc:sldChg>
      <pc:sldChg chg="modSp mod">
        <pc:chgData name="Lowder, Nathan - FPAC-NRCS, NC" userId="aebffd68-daf1-4dd1-abf1-26fe6d39dce1" providerId="ADAL" clId="{677C632F-A1D2-4090-87CB-2D8B660EFD51}" dt="2025-03-06T18:51:18.697" v="248" actId="962"/>
        <pc:sldMkLst>
          <pc:docMk/>
          <pc:sldMk cId="4111486243" sldId="342"/>
        </pc:sldMkLst>
        <pc:spChg chg="mod">
          <ac:chgData name="Lowder, Nathan - FPAC-NRCS, NC" userId="aebffd68-daf1-4dd1-abf1-26fe6d39dce1" providerId="ADAL" clId="{677C632F-A1D2-4090-87CB-2D8B660EFD51}" dt="2025-03-06T18:51:16.419" v="244" actId="962"/>
          <ac:spMkLst>
            <pc:docMk/>
            <pc:sldMk cId="4111486243" sldId="342"/>
            <ac:spMk id="2" creationId="{7B024C2B-4B0F-B6EB-327A-D9E6B051AA00}"/>
          </ac:spMkLst>
        </pc:spChg>
        <pc:spChg chg="mod">
          <ac:chgData name="Lowder, Nathan - FPAC-NRCS, NC" userId="aebffd68-daf1-4dd1-abf1-26fe6d39dce1" providerId="ADAL" clId="{677C632F-A1D2-4090-87CB-2D8B660EFD51}" dt="2025-03-06T18:51:16.888" v="245" actId="962"/>
          <ac:spMkLst>
            <pc:docMk/>
            <pc:sldMk cId="4111486243" sldId="342"/>
            <ac:spMk id="5" creationId="{0C8B15AD-8EBE-6E69-C01B-1573C396F8E8}"/>
          </ac:spMkLst>
        </pc:spChg>
        <pc:spChg chg="mod">
          <ac:chgData name="Lowder, Nathan - FPAC-NRCS, NC" userId="aebffd68-daf1-4dd1-abf1-26fe6d39dce1" providerId="ADAL" clId="{677C632F-A1D2-4090-87CB-2D8B660EFD51}" dt="2025-03-06T18:51:18.697" v="248" actId="962"/>
          <ac:spMkLst>
            <pc:docMk/>
            <pc:sldMk cId="4111486243" sldId="342"/>
            <ac:spMk id="11" creationId="{C0213B55-C36C-BD1F-92E7-2D2379817101}"/>
          </ac:spMkLst>
        </pc:spChg>
        <pc:picChg chg="mod">
          <ac:chgData name="Lowder, Nathan - FPAC-NRCS, NC" userId="aebffd68-daf1-4dd1-abf1-26fe6d39dce1" providerId="ADAL" clId="{677C632F-A1D2-4090-87CB-2D8B660EFD51}" dt="2025-03-06T18:51:17.603" v="246" actId="962"/>
          <ac:picMkLst>
            <pc:docMk/>
            <pc:sldMk cId="4111486243" sldId="342"/>
            <ac:picMk id="6" creationId="{F6EE9D50-AC41-357A-A5DE-5EF31E7CDDD4}"/>
          </ac:picMkLst>
        </pc:picChg>
        <pc:picChg chg="mod">
          <ac:chgData name="Lowder, Nathan - FPAC-NRCS, NC" userId="aebffd68-daf1-4dd1-abf1-26fe6d39dce1" providerId="ADAL" clId="{677C632F-A1D2-4090-87CB-2D8B660EFD51}" dt="2025-03-06T18:51:18.084" v="247" actId="962"/>
          <ac:picMkLst>
            <pc:docMk/>
            <pc:sldMk cId="4111486243" sldId="342"/>
            <ac:picMk id="7" creationId="{C7C68D84-B64F-7CE9-F1DA-2579ECDD4AA4}"/>
          </ac:picMkLst>
        </pc:picChg>
      </pc:sldChg>
      <pc:sldChg chg="modSp mod">
        <pc:chgData name="Lowder, Nathan - FPAC-NRCS, NC" userId="aebffd68-daf1-4dd1-abf1-26fe6d39dce1" providerId="ADAL" clId="{677C632F-A1D2-4090-87CB-2D8B660EFD51}" dt="2025-03-06T18:51:25.380" v="255" actId="962"/>
        <pc:sldMkLst>
          <pc:docMk/>
          <pc:sldMk cId="1132213031" sldId="343"/>
        </pc:sldMkLst>
        <pc:spChg chg="mod">
          <ac:chgData name="Lowder, Nathan - FPAC-NRCS, NC" userId="aebffd68-daf1-4dd1-abf1-26fe6d39dce1" providerId="ADAL" clId="{677C632F-A1D2-4090-87CB-2D8B660EFD51}" dt="2025-03-06T18:51:22.528" v="249" actId="962"/>
          <ac:spMkLst>
            <pc:docMk/>
            <pc:sldMk cId="1132213031" sldId="343"/>
            <ac:spMk id="4" creationId="{4064E849-C50F-B14F-48F5-1E178FE21A21}"/>
          </ac:spMkLst>
        </pc:spChg>
        <pc:spChg chg="mod">
          <ac:chgData name="Lowder, Nathan - FPAC-NRCS, NC" userId="aebffd68-daf1-4dd1-abf1-26fe6d39dce1" providerId="ADAL" clId="{677C632F-A1D2-4090-87CB-2D8B660EFD51}" dt="2025-03-06T18:51:24.688" v="254" actId="962"/>
          <ac:spMkLst>
            <pc:docMk/>
            <pc:sldMk cId="1132213031" sldId="343"/>
            <ac:spMk id="6" creationId="{FED7CF1F-32F5-02EA-9E91-DBF07F43D1CF}"/>
          </ac:spMkLst>
        </pc:spChg>
        <pc:spChg chg="mod">
          <ac:chgData name="Lowder, Nathan - FPAC-NRCS, NC" userId="aebffd68-daf1-4dd1-abf1-26fe6d39dce1" providerId="ADAL" clId="{677C632F-A1D2-4090-87CB-2D8B660EFD51}" dt="2025-03-06T18:51:25.380" v="255" actId="962"/>
          <ac:spMkLst>
            <pc:docMk/>
            <pc:sldMk cId="1132213031" sldId="343"/>
            <ac:spMk id="9" creationId="{6D34234F-62BF-4DC0-D6C5-0C6A4A86EFF9}"/>
          </ac:spMkLst>
        </pc:spChg>
        <pc:picChg chg="mod">
          <ac:chgData name="Lowder, Nathan - FPAC-NRCS, NC" userId="aebffd68-daf1-4dd1-abf1-26fe6d39dce1" providerId="ADAL" clId="{677C632F-A1D2-4090-87CB-2D8B660EFD51}" dt="2025-03-06T18:51:24.234" v="253" actId="962"/>
          <ac:picMkLst>
            <pc:docMk/>
            <pc:sldMk cId="1132213031" sldId="343"/>
            <ac:picMk id="8" creationId="{3B1F51C0-660D-6866-39E4-D611D9242A80}"/>
          </ac:picMkLst>
        </pc:picChg>
      </pc:sldChg>
    </pc:docChg>
  </pc:docChgLst>
</pc:chgInfo>
</file>

<file path=ppt/comments/modernComment_12F_4D299E26.xml><?xml version="1.0" encoding="utf-8"?>
<p188:cmLst xmlns:a="http://schemas.openxmlformats.org/drawingml/2006/main" xmlns:r="http://schemas.openxmlformats.org/officeDocument/2006/relationships" xmlns:p188="http://schemas.microsoft.com/office/powerpoint/2018/8/main">
  <p188:cm id="{2BB737AE-6082-46D0-AD8C-AB8F92FA1405}" authorId="{00000000-0000-0000-0000-000000000000}" created="2023-10-16T11:00:29.969">
    <pc:sldMkLst xmlns:pc="http://schemas.microsoft.com/office/powerpoint/2013/main/command">
      <pc:docMk/>
      <pc:sldMk cId="1294573094" sldId="303"/>
    </pc:sldMkLst>
    <p188:txBody>
      <a:bodyPr/>
      <a:lstStyle/>
      <a:p>
        <a:r>
          <a:rPr lang="en-US"/>
          <a:t>This should be the final slide of your presentation. Do not change the information on this slide. 
If you want to provide your contact information, you can do so on the next to the last slide. </a:t>
        </a:r>
      </a:p>
    </p188:txBody>
    <p188:extLst>
      <p:ext xmlns:p="http://schemas.openxmlformats.org/presentationml/2006/main" uri="{5BB2D875-25FF-4072-B9AC-8F64D62656EB}">
        <p228:taskDetails xmlns:p228="http://schemas.microsoft.com/office/powerpoint/2022/08/main">
          <p228:history/>
        </p228:taskDetails>
      </p:ext>
    </p188:extLst>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4F60EC-E68F-4179-B210-C7A0BEC118CB}" type="datetimeFigureOut">
              <a:rPr lang="en-US" smtClean="0"/>
              <a:t>3/6/2025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6BD091-4092-4F28-8EE7-CA2A94FFB267}" type="slidenum">
              <a:rPr lang="en-US" smtClean="0"/>
              <a:t>‹#›</a:t>
            </a:fld>
            <a:endParaRPr lang="en-US"/>
          </a:p>
        </p:txBody>
      </p:sp>
    </p:spTree>
    <p:extLst>
      <p:ext uri="{BB962C8B-B14F-4D97-AF65-F5344CB8AC3E}">
        <p14:creationId xmlns:p14="http://schemas.microsoft.com/office/powerpoint/2010/main" val="32789875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Local picture may be used. In reality we are managing the biological functions in our livestock to optimize performance. Whether it be a stocker we are trying to maximize weight gain on or a cow we are trying to keep in good body condition and productive. The same is true for our below ground biologic herd.</a:t>
            </a:r>
          </a:p>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1</a:t>
            </a:fld>
            <a:endParaRPr lang="en-US"/>
          </a:p>
        </p:txBody>
      </p:sp>
    </p:spTree>
    <p:extLst>
      <p:ext uri="{BB962C8B-B14F-4D97-AF65-F5344CB8AC3E}">
        <p14:creationId xmlns:p14="http://schemas.microsoft.com/office/powerpoint/2010/main" val="37379589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rumen of a grazing animal is an anaerobic atmosphere that is alive with microbes. This is where carbohydrates and protein begin to be broken down by bugs that allows the animal to utilize them for nutrients and needed compounds for building body mass and bodily functions. The more efficient the rumen is the more efficient the animal will be in all classes of ruminate animals.</a:t>
            </a:r>
          </a:p>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3</a:t>
            </a:fld>
            <a:endParaRPr lang="en-US"/>
          </a:p>
        </p:txBody>
      </p:sp>
    </p:spTree>
    <p:extLst>
      <p:ext uri="{BB962C8B-B14F-4D97-AF65-F5344CB8AC3E}">
        <p14:creationId xmlns:p14="http://schemas.microsoft.com/office/powerpoint/2010/main" val="4149719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Local picture may be used. The soil is generally an aerobic environment; however, soils need to support anaerobic biology at times of saturation and within individual aggregates. Each species has its own way of contributing to breaking down food sources and providing nutrients to plants for growth. Similar to the rumen the more efficient the microbial herd is the more efficient the production of forage is. Each being dependent on the other.</a:t>
            </a:r>
          </a:p>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4</a:t>
            </a:fld>
            <a:endParaRPr lang="en-US"/>
          </a:p>
        </p:txBody>
      </p:sp>
    </p:spTree>
    <p:extLst>
      <p:ext uri="{BB962C8B-B14F-4D97-AF65-F5344CB8AC3E}">
        <p14:creationId xmlns:p14="http://schemas.microsoft.com/office/powerpoint/2010/main" val="27549520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is a relationship between a livestock ration that is figured using protein and energy. This ratio changes with animal age and desired performance. The same goes for the carbon and nitrogen ration that we want to feed the soil. This too changes with desired outcome. The soil biology responds differently with the diet provided.</a:t>
            </a:r>
          </a:p>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5</a:t>
            </a:fld>
            <a:endParaRPr lang="en-US"/>
          </a:p>
        </p:txBody>
      </p:sp>
    </p:spTree>
    <p:extLst>
      <p:ext uri="{BB962C8B-B14F-4D97-AF65-F5344CB8AC3E}">
        <p14:creationId xmlns:p14="http://schemas.microsoft.com/office/powerpoint/2010/main" val="742103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looking at a cropping system, the current status of residue is always evaluated. Is there too much, is it decomposing at the proper rate and so one. We do a good job of considering the carbon to nitrogen ratios when designing cropping systems and prescribing a cover crop mix to compliment the cropping sequence. These same concepts need to be applied to pastures. </a:t>
            </a:r>
          </a:p>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6</a:t>
            </a:fld>
            <a:endParaRPr lang="en-US"/>
          </a:p>
        </p:txBody>
      </p:sp>
    </p:spTree>
    <p:extLst>
      <p:ext uri="{BB962C8B-B14F-4D97-AF65-F5344CB8AC3E}">
        <p14:creationId xmlns:p14="http://schemas.microsoft.com/office/powerpoint/2010/main" val="29006487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Local picture can be used. This is an example of too much carbon and not enough nitrogen to break it down or digest it. This is assuming that corn is a continuous crop. This would be a good opportunity for a low carbon cover crop to help balance the ration for the biology.</a:t>
            </a:r>
          </a:p>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7</a:t>
            </a:fld>
            <a:endParaRPr lang="en-US"/>
          </a:p>
        </p:txBody>
      </p:sp>
    </p:spTree>
    <p:extLst>
      <p:ext uri="{BB962C8B-B14F-4D97-AF65-F5344CB8AC3E}">
        <p14:creationId xmlns:p14="http://schemas.microsoft.com/office/powerpoint/2010/main" val="14724132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Local picture can be used. This is an example of the opposite where too much high nitrogen residue is in the system and residue is broken down or digested way to fast and soil loses its armor. This would be an opportunity to include a higher carbon plant such as cereal rye.</a:t>
            </a:r>
          </a:p>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8</a:t>
            </a:fld>
            <a:endParaRPr lang="en-US"/>
          </a:p>
        </p:txBody>
      </p:sp>
    </p:spTree>
    <p:extLst>
      <p:ext uri="{BB962C8B-B14F-4D97-AF65-F5344CB8AC3E}">
        <p14:creationId xmlns:p14="http://schemas.microsoft.com/office/powerpoint/2010/main" val="5147443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Local picture can be used.</a:t>
            </a:r>
          </a:p>
        </p:txBody>
      </p:sp>
      <p:sp>
        <p:nvSpPr>
          <p:cNvPr id="4" name="Slide Number Placeholder 3"/>
          <p:cNvSpPr>
            <a:spLocks noGrp="1"/>
          </p:cNvSpPr>
          <p:nvPr>
            <p:ph type="sldNum" sz="quarter" idx="5"/>
          </p:nvPr>
        </p:nvSpPr>
        <p:spPr/>
        <p:txBody>
          <a:bodyPr/>
          <a:lstStyle/>
          <a:p>
            <a:fld id="{826BD091-4092-4F28-8EE7-CA2A94FFB267}" type="slidenum">
              <a:rPr lang="en-US" smtClean="0"/>
              <a:t>9</a:t>
            </a:fld>
            <a:endParaRPr lang="en-US"/>
          </a:p>
        </p:txBody>
      </p:sp>
    </p:spTree>
    <p:extLst>
      <p:ext uri="{BB962C8B-B14F-4D97-AF65-F5344CB8AC3E}">
        <p14:creationId xmlns:p14="http://schemas.microsoft.com/office/powerpoint/2010/main" val="2377884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5000"/>
              </a:lnSpc>
              <a:spcAft>
                <a:spcPts val="647"/>
              </a:spcAft>
            </a:pPr>
            <a:r>
              <a:rPr lang="en-US" altLang="en-US" dirty="0">
                <a:latin typeface="Arial" panose="020B0604020202020204" pitchFamily="34" charset="0"/>
                <a:ea typeface="ＭＳ Ｐゴシック" panose="020B0600070205080204" pitchFamily="34" charset="-128"/>
              </a:rPr>
              <a:t>Understanding plant species growth stage and relationship to </a:t>
            </a:r>
            <a:r>
              <a:rPr lang="en-US" altLang="en-US" dirty="0" err="1">
                <a:latin typeface="Arial" panose="020B0604020202020204" pitchFamily="34" charset="0"/>
                <a:ea typeface="ＭＳ Ｐゴシック" panose="020B0600070205080204" pitchFamily="34" charset="-128"/>
              </a:rPr>
              <a:t>Carbon:Nitrogen</a:t>
            </a:r>
            <a:r>
              <a:rPr lang="en-US" altLang="en-US" dirty="0">
                <a:latin typeface="Arial" panose="020B0604020202020204" pitchFamily="34" charset="0"/>
                <a:ea typeface="ＭＳ Ｐゴシック" panose="020B0600070205080204" pitchFamily="34" charset="-128"/>
              </a:rPr>
              <a:t> is key to overall strategies  SEE HANDOUT C:N RATIO NRCS</a:t>
            </a:r>
          </a:p>
          <a:p>
            <a:pPr>
              <a:lnSpc>
                <a:spcPct val="105000"/>
              </a:lnSpc>
              <a:spcAft>
                <a:spcPts val="647"/>
              </a:spcAft>
            </a:pPr>
            <a:endParaRPr lang="en-US" altLang="en-US" dirty="0">
              <a:latin typeface="Arial" panose="020B0604020202020204" pitchFamily="34" charset="0"/>
              <a:ea typeface="ＭＳ Ｐゴシック" panose="020B0600070205080204" pitchFamily="34" charset="-128"/>
            </a:endParaRPr>
          </a:p>
          <a:p>
            <a:pPr>
              <a:lnSpc>
                <a:spcPct val="105000"/>
              </a:lnSpc>
              <a:spcAft>
                <a:spcPts val="647"/>
              </a:spcAft>
            </a:pPr>
            <a:r>
              <a:rPr lang="en-US" altLang="en-US" dirty="0">
                <a:latin typeface="Arial" panose="020B0604020202020204" pitchFamily="34" charset="0"/>
                <a:ea typeface="ＭＳ Ｐゴシック" panose="020B0600070205080204" pitchFamily="34" charset="-128"/>
              </a:rPr>
              <a:t>Review chart and discuss various situations.  Notice that Rye has varying C:N ration depending on when it is terminated.</a:t>
            </a:r>
          </a:p>
          <a:p>
            <a:pPr>
              <a:lnSpc>
                <a:spcPct val="105000"/>
              </a:lnSpc>
              <a:spcAft>
                <a:spcPts val="647"/>
              </a:spcAft>
            </a:pPr>
            <a:r>
              <a:rPr lang="en-US" altLang="en-US" dirty="0">
                <a:latin typeface="Arial" panose="020B0604020202020204" pitchFamily="34" charset="0"/>
                <a:ea typeface="ＭＳ Ｐゴシック" panose="020B0600070205080204" pitchFamily="34" charset="-128"/>
              </a:rPr>
              <a:t>Low C:N ration plants breakdown quickly, discuss the advantages and disadvantages of this, </a:t>
            </a:r>
          </a:p>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10</a:t>
            </a:fld>
            <a:endParaRPr lang="en-US"/>
          </a:p>
        </p:txBody>
      </p:sp>
    </p:spTree>
    <p:extLst>
      <p:ext uri="{BB962C8B-B14F-4D97-AF65-F5344CB8AC3E}">
        <p14:creationId xmlns:p14="http://schemas.microsoft.com/office/powerpoint/2010/main" val="35339996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are the terms we are familiar with when we think about feed rations for grazing animals. Those producers who are looking for peak animal performance such as back grounding or feed lot operations are very in tune with balancing their rations. It is often tested and adjusted for the size and class of animal. We need to apply this level of thought to feeding our soil.</a:t>
            </a:r>
          </a:p>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11</a:t>
            </a:fld>
            <a:endParaRPr lang="en-US"/>
          </a:p>
        </p:txBody>
      </p:sp>
    </p:spTree>
    <p:extLst>
      <p:ext uri="{BB962C8B-B14F-4D97-AF65-F5344CB8AC3E}">
        <p14:creationId xmlns:p14="http://schemas.microsoft.com/office/powerpoint/2010/main" val="23642041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Missouri Grazing Manual.. Fred Martz, Valerie Tate, Jim Gerrish</a:t>
            </a:r>
          </a:p>
          <a:p>
            <a:r>
              <a:rPr lang="en-US" dirty="0"/>
              <a:t>Just putting context to proteins and what they are and how the animal uses them to grow and function.</a:t>
            </a:r>
          </a:p>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12</a:t>
            </a:fld>
            <a:endParaRPr lang="en-US"/>
          </a:p>
        </p:txBody>
      </p:sp>
    </p:spTree>
    <p:extLst>
      <p:ext uri="{BB962C8B-B14F-4D97-AF65-F5344CB8AC3E}">
        <p14:creationId xmlns:p14="http://schemas.microsoft.com/office/powerpoint/2010/main" val="13085540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Missouri Grazing Manual.. Fred Martz, Valerie Tate, Jim Gerrish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Missouri Grazing Manual.. Fred Martz, Valerie Tate, Jim Gerrish</a:t>
            </a:r>
          </a:p>
          <a:p>
            <a:r>
              <a:rPr lang="en-US" dirty="0"/>
              <a:t>Explain how Carbohydrates a familiar livestock consideration is related to carbon.</a:t>
            </a:r>
          </a:p>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13</a:t>
            </a:fld>
            <a:endParaRPr lang="en-US"/>
          </a:p>
        </p:txBody>
      </p:sp>
    </p:spTree>
    <p:extLst>
      <p:ext uri="{BB962C8B-B14F-4D97-AF65-F5344CB8AC3E}">
        <p14:creationId xmlns:p14="http://schemas.microsoft.com/office/powerpoint/2010/main" val="19531512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plants mature or get more stemmy they are increasing in carbon content. The feed value generally decreased due to </a:t>
            </a:r>
            <a:r>
              <a:rPr lang="en-US" dirty="0" err="1"/>
              <a:t>digestibality</a:t>
            </a:r>
            <a:r>
              <a:rPr lang="en-US" dirty="0"/>
              <a:t> but that is not the case for the soil. The biological difference in the soil makes it quit capable of processing the higher carbon stocks.</a:t>
            </a:r>
          </a:p>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14</a:t>
            </a:fld>
            <a:endParaRPr lang="en-US"/>
          </a:p>
        </p:txBody>
      </p:sp>
    </p:spTree>
    <p:extLst>
      <p:ext uri="{BB962C8B-B14F-4D97-AF65-F5344CB8AC3E}">
        <p14:creationId xmlns:p14="http://schemas.microsoft.com/office/powerpoint/2010/main" val="3091750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Explain the similarities of how each the animal and soil store energy. When these are considered, it is easier to understand how to build soil carbon.</a:t>
            </a:r>
          </a:p>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15</a:t>
            </a:fld>
            <a:endParaRPr lang="en-US"/>
          </a:p>
        </p:txBody>
      </p:sp>
    </p:spTree>
    <p:extLst>
      <p:ext uri="{BB962C8B-B14F-4D97-AF65-F5344CB8AC3E}">
        <p14:creationId xmlns:p14="http://schemas.microsoft.com/office/powerpoint/2010/main" val="7780177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Missouri Grazing Manual.. Fred Martz, Valerie Tate, Jim Gerrish</a:t>
            </a:r>
          </a:p>
          <a:p>
            <a:r>
              <a:rPr lang="en-US" dirty="0"/>
              <a:t>Just putting context to proteins and what they are and how the animal uses them to grow and function.</a:t>
            </a:r>
          </a:p>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16</a:t>
            </a:fld>
            <a:endParaRPr lang="en-US"/>
          </a:p>
        </p:txBody>
      </p:sp>
    </p:spTree>
    <p:extLst>
      <p:ext uri="{BB962C8B-B14F-4D97-AF65-F5344CB8AC3E}">
        <p14:creationId xmlns:p14="http://schemas.microsoft.com/office/powerpoint/2010/main" val="12284797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Whether grazing cover crops or perennial forages, the highest forage quality (energy and protein) is in the leaves that are the most photosynthetically active or nearest the sun. This is part of the reason why we don’t want livestock in a paddock too long, especially if high rates of gain are desired or if there is to be a second graze. </a:t>
            </a:r>
          </a:p>
          <a:p>
            <a:endParaRPr lang="en-US" dirty="0"/>
          </a:p>
          <a:p>
            <a:r>
              <a:rPr lang="en-US" dirty="0"/>
              <a:t>Forage quality data from the </a:t>
            </a:r>
            <a:r>
              <a:rPr lang="en-US" dirty="0" err="1"/>
              <a:t>Menoken</a:t>
            </a:r>
            <a:r>
              <a:rPr lang="en-US" dirty="0"/>
              <a:t> Farm in Burleigh County, ND (Jay Fuhrer) showed that on a nine-way species mix with cool and warm-season grasses, brassicas, and legumes, the top half of the mixture (by weight) had nearly twice as much crude protein, nearly 13% higher energy measured as Total Digestible Nutrients (TDN), and 52% greater Relative Feed Value (RFV). </a:t>
            </a:r>
          </a:p>
          <a:p>
            <a:endParaRPr lang="en-US" dirty="0"/>
          </a:p>
          <a:p>
            <a:r>
              <a:rPr lang="en-US" dirty="0"/>
              <a:t>How would these values differ if only the top one-third or one-fourth was grazed? They would be higher yet, enough to sustain very high rates of gain for performance livestock.</a:t>
            </a:r>
          </a:p>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18</a:t>
            </a:fld>
            <a:endParaRPr lang="en-US"/>
          </a:p>
        </p:txBody>
      </p:sp>
    </p:spTree>
    <p:extLst>
      <p:ext uri="{BB962C8B-B14F-4D97-AF65-F5344CB8AC3E}">
        <p14:creationId xmlns:p14="http://schemas.microsoft.com/office/powerpoint/2010/main" val="41691766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are the terms we are familiar with when we think about feed rations for grazing animals. Those producers who are looking for peak animal performance such as back grounding or feed lot operations are very in tune with balancing their rations. It is often tested and adjusted for the size and class of animal. We need to apply this level of thought to feeding our soil.</a:t>
            </a:r>
          </a:p>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19</a:t>
            </a:fld>
            <a:endParaRPr lang="en-US"/>
          </a:p>
        </p:txBody>
      </p:sp>
    </p:spTree>
    <p:extLst>
      <p:ext uri="{BB962C8B-B14F-4D97-AF65-F5344CB8AC3E}">
        <p14:creationId xmlns:p14="http://schemas.microsoft.com/office/powerpoint/2010/main" val="3651323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are the terms we are familiar with when we think about feed rations for grazing animals. Those producers who are looking for peak animal performance such as back grounding or feed lot operations are very in tune with balancing their rations. It is often tested and adjusted for the size and class of animal. We need to apply this level of thought to feeding our soil.</a:t>
            </a:r>
          </a:p>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20</a:t>
            </a:fld>
            <a:endParaRPr lang="en-US"/>
          </a:p>
        </p:txBody>
      </p:sp>
    </p:spTree>
    <p:extLst>
      <p:ext uri="{BB962C8B-B14F-4D97-AF65-F5344CB8AC3E}">
        <p14:creationId xmlns:p14="http://schemas.microsoft.com/office/powerpoint/2010/main" val="42603408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Whether grazing cover crops or perennial forages, the highest forage quality (energy and protein) is in the leaves that are the most photosynthetically active or nearest the sun. This is part of the reason why we don’t want livestock in a paddock too long, especially if high rates of gain are desired or if there is to be a second graze. </a:t>
            </a:r>
          </a:p>
          <a:p>
            <a:endParaRPr lang="en-US" dirty="0"/>
          </a:p>
          <a:p>
            <a:r>
              <a:rPr lang="en-US" dirty="0"/>
              <a:t>Forage quality data from the </a:t>
            </a:r>
            <a:r>
              <a:rPr lang="en-US" dirty="0" err="1"/>
              <a:t>Menoken</a:t>
            </a:r>
            <a:r>
              <a:rPr lang="en-US" dirty="0"/>
              <a:t> Farm in Burleigh County, ND (Jay Fuhrer) showed that on a nine-way species mix with cool and warm-season grasses, brassicas, and legumes, the top half of the mixture (by weight) had nearly twice as much crude protein, nearly 13% higher energy measured as Total Digestible Nutrients (TDN), and 52% greater Relative Feed Value (RFV). </a:t>
            </a:r>
          </a:p>
          <a:p>
            <a:endParaRPr lang="en-US" dirty="0"/>
          </a:p>
          <a:p>
            <a:r>
              <a:rPr lang="en-US" dirty="0"/>
              <a:t>How would these values differ if only the top one-third or one-fourth was grazed? They would be higher yet, enough to sustain very high rates of gain for performance livestock.</a:t>
            </a:r>
          </a:p>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21</a:t>
            </a:fld>
            <a:endParaRPr lang="en-US"/>
          </a:p>
        </p:txBody>
      </p:sp>
    </p:spTree>
    <p:extLst>
      <p:ext uri="{BB962C8B-B14F-4D97-AF65-F5344CB8AC3E}">
        <p14:creationId xmlns:p14="http://schemas.microsoft.com/office/powerpoint/2010/main" val="23987146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Picture may be replaced with a local representation. Cows that are not nursing calves in the third stage of pregnancy can make use of much more mature forage.  This allows for some paddocks to be rested longer. There needs to be a basic understanding of livestock type and class, the changing dietary needs during pregnancy, and desired daily gain on growing animals.</a:t>
            </a:r>
          </a:p>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22</a:t>
            </a:fld>
            <a:endParaRPr lang="en-US"/>
          </a:p>
        </p:txBody>
      </p:sp>
    </p:spTree>
    <p:extLst>
      <p:ext uri="{BB962C8B-B14F-4D97-AF65-F5344CB8AC3E}">
        <p14:creationId xmlns:p14="http://schemas.microsoft.com/office/powerpoint/2010/main" val="4255602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a:t>
            </a:r>
            <a:r>
              <a:rPr lang="en-US" baseline="0" dirty="0"/>
              <a:t> look at this carbon cycle.  Without animal inputs, the cycle is less complex with photosynthesis to plants to respiration and back to CO</a:t>
            </a:r>
            <a:r>
              <a:rPr lang="en-US" baseline="-25000" dirty="0"/>
              <a:t>2</a:t>
            </a:r>
            <a:r>
              <a:rPr lang="en-US" baseline="0" dirty="0"/>
              <a:t>. With herbivores introduced, soil microbes take the carbon in manure which has been altered by processes (including gut microorganisms) in livestock and further decompose to soil organic matter and plant available nutrients. Livestock converts forages to forms that soil organisms can more efficiently convert (in the right conditions) into stable organic matter.  So the whole carbon cycle is enhanced.</a:t>
            </a:r>
            <a:endParaRPr lang="en-US" dirty="0"/>
          </a:p>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23</a:t>
            </a:fld>
            <a:endParaRPr lang="en-US"/>
          </a:p>
        </p:txBody>
      </p:sp>
    </p:spTree>
    <p:extLst>
      <p:ext uri="{BB962C8B-B14F-4D97-AF65-F5344CB8AC3E}">
        <p14:creationId xmlns:p14="http://schemas.microsoft.com/office/powerpoint/2010/main" val="37293887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Explain the similarities of how each the animal and soil store energy. When these are considered, it is easier to understand how to build soil carbon.</a:t>
            </a:r>
          </a:p>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24</a:t>
            </a:fld>
            <a:endParaRPr lang="en-US"/>
          </a:p>
        </p:txBody>
      </p:sp>
    </p:spTree>
    <p:extLst>
      <p:ext uri="{BB962C8B-B14F-4D97-AF65-F5344CB8AC3E}">
        <p14:creationId xmlns:p14="http://schemas.microsoft.com/office/powerpoint/2010/main" val="2125918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can be replaced with a more local representation.]</a:t>
            </a:r>
          </a:p>
          <a:p>
            <a:r>
              <a:rPr lang="en-US" dirty="0"/>
              <a:t>Photo: Cattle grazing cover crop mix on irrigated cropland in southern Idaho.</a:t>
            </a:r>
          </a:p>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25</a:t>
            </a:fld>
            <a:endParaRPr lang="en-US"/>
          </a:p>
        </p:txBody>
      </p:sp>
    </p:spTree>
    <p:extLst>
      <p:ext uri="{BB962C8B-B14F-4D97-AF65-F5344CB8AC3E}">
        <p14:creationId xmlns:p14="http://schemas.microsoft.com/office/powerpoint/2010/main" val="6467246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[Picture can be replaced with a more local representation.]</a:t>
            </a:r>
          </a:p>
          <a:p>
            <a:r>
              <a:rPr lang="en-US" dirty="0"/>
              <a:t>Teague, W.R., </a:t>
            </a:r>
            <a:r>
              <a:rPr lang="en-US" dirty="0" err="1"/>
              <a:t>Dowhower</a:t>
            </a:r>
            <a:r>
              <a:rPr lang="en-US" dirty="0"/>
              <a:t>, S.L., Baker, S.A., Haile, N., </a:t>
            </a:r>
            <a:r>
              <a:rPr lang="en-US" dirty="0" err="1"/>
              <a:t>DeLaune</a:t>
            </a:r>
            <a:r>
              <a:rPr lang="en-US" dirty="0"/>
              <a:t>, P.B., Conover, D.M., 2011. Grazing management impacts on vegetation, soil biota and soil chemical, physical and hydrological properties in tall grass prairie. Agriculture, Ecosystems and Environment. 141, 310-322. </a:t>
            </a:r>
          </a:p>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26</a:t>
            </a:fld>
            <a:endParaRPr lang="en-US"/>
          </a:p>
        </p:txBody>
      </p:sp>
    </p:spTree>
    <p:extLst>
      <p:ext uri="{BB962C8B-B14F-4D97-AF65-F5344CB8AC3E}">
        <p14:creationId xmlns:p14="http://schemas.microsoft.com/office/powerpoint/2010/main" val="36989525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[Picture can be replaced with a more local representation.]</a:t>
            </a:r>
          </a:p>
          <a:p>
            <a:r>
              <a:rPr lang="en-US" dirty="0"/>
              <a:t>Presentation by Allen Williams at Grassfed Exchange 2016 conference</a:t>
            </a:r>
          </a:p>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27</a:t>
            </a:fld>
            <a:endParaRPr lang="en-US"/>
          </a:p>
        </p:txBody>
      </p:sp>
    </p:spTree>
    <p:extLst>
      <p:ext uri="{BB962C8B-B14F-4D97-AF65-F5344CB8AC3E}">
        <p14:creationId xmlns:p14="http://schemas.microsoft.com/office/powerpoint/2010/main" val="17063224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[Picture can be replaced with a more local representation.]</a:t>
            </a:r>
          </a:p>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28</a:t>
            </a:fld>
            <a:endParaRPr lang="en-US"/>
          </a:p>
        </p:txBody>
      </p:sp>
    </p:spTree>
    <p:extLst>
      <p:ext uri="{BB962C8B-B14F-4D97-AF65-F5344CB8AC3E}">
        <p14:creationId xmlns:p14="http://schemas.microsoft.com/office/powerpoint/2010/main" val="39561660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[Picture can be replaced with a more local representation.]</a:t>
            </a:r>
          </a:p>
        </p:txBody>
      </p:sp>
      <p:sp>
        <p:nvSpPr>
          <p:cNvPr id="4" name="Slide Number Placeholder 3"/>
          <p:cNvSpPr>
            <a:spLocks noGrp="1"/>
          </p:cNvSpPr>
          <p:nvPr>
            <p:ph type="sldNum" sz="quarter" idx="5"/>
          </p:nvPr>
        </p:nvSpPr>
        <p:spPr/>
        <p:txBody>
          <a:bodyPr/>
          <a:lstStyle/>
          <a:p>
            <a:fld id="{826BD091-4092-4F28-8EE7-CA2A94FFB267}" type="slidenum">
              <a:rPr lang="en-US" smtClean="0"/>
              <a:t>29</a:t>
            </a:fld>
            <a:endParaRPr lang="en-US"/>
          </a:p>
        </p:txBody>
      </p:sp>
    </p:spTree>
    <p:extLst>
      <p:ext uri="{BB962C8B-B14F-4D97-AF65-F5344CB8AC3E}">
        <p14:creationId xmlns:p14="http://schemas.microsoft.com/office/powerpoint/2010/main" val="20223263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age_Picture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6AD0AA8-E444-47EF-89E5-736BB9B92D2D}"/>
              </a:ext>
            </a:extLst>
          </p:cNvPr>
          <p:cNvSpPr/>
          <p:nvPr userDrawn="1"/>
        </p:nvSpPr>
        <p:spPr>
          <a:xfrm>
            <a:off x="2" y="1255271"/>
            <a:ext cx="4524657" cy="411420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Rectangle 2">
            <a:extLst>
              <a:ext uri="{FF2B5EF4-FFF2-40B4-BE49-F238E27FC236}">
                <a16:creationId xmlns:a16="http://schemas.microsoft.com/office/drawing/2014/main" id="{097CE488-345B-4087-B356-7841365FD68C}"/>
              </a:ext>
            </a:extLst>
          </p:cNvPr>
          <p:cNvSpPr/>
          <p:nvPr userDrawn="1"/>
        </p:nvSpPr>
        <p:spPr>
          <a:xfrm>
            <a:off x="4668881" y="1255271"/>
            <a:ext cx="2176947" cy="2047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Rectangle 3">
            <a:extLst>
              <a:ext uri="{FF2B5EF4-FFF2-40B4-BE49-F238E27FC236}">
                <a16:creationId xmlns:a16="http://schemas.microsoft.com/office/drawing/2014/main" id="{83A83115-0EE0-4DD7-9EE2-BAE89C704D0C}"/>
              </a:ext>
            </a:extLst>
          </p:cNvPr>
          <p:cNvSpPr/>
          <p:nvPr userDrawn="1"/>
        </p:nvSpPr>
        <p:spPr>
          <a:xfrm>
            <a:off x="6990048" y="1255271"/>
            <a:ext cx="2153952" cy="2047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Rectangle 4">
            <a:extLst>
              <a:ext uri="{FF2B5EF4-FFF2-40B4-BE49-F238E27FC236}">
                <a16:creationId xmlns:a16="http://schemas.microsoft.com/office/drawing/2014/main" id="{46266056-6F28-4FC4-A607-F9B804CA0388}"/>
              </a:ext>
            </a:extLst>
          </p:cNvPr>
          <p:cNvSpPr/>
          <p:nvPr userDrawn="1"/>
        </p:nvSpPr>
        <p:spPr>
          <a:xfrm>
            <a:off x="4668879" y="3495279"/>
            <a:ext cx="4475122" cy="1874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Picture Placeholder 1">
            <a:extLst>
              <a:ext uri="{FF2B5EF4-FFF2-40B4-BE49-F238E27FC236}">
                <a16:creationId xmlns:a16="http://schemas.microsoft.com/office/drawing/2014/main" id="{C97D9E10-36DF-43A3-9452-DE4CDD54F665}"/>
              </a:ext>
            </a:extLst>
          </p:cNvPr>
          <p:cNvSpPr>
            <a:spLocks noGrp="1"/>
          </p:cNvSpPr>
          <p:nvPr>
            <p:ph type="pic" sz="quarter" idx="10"/>
          </p:nvPr>
        </p:nvSpPr>
        <p:spPr>
          <a:xfrm>
            <a:off x="2" y="1255713"/>
            <a:ext cx="4524375" cy="4113212"/>
          </a:xfrm>
          <a:prstGeom prst="rect">
            <a:avLst/>
          </a:prstGeom>
        </p:spPr>
        <p:txBody>
          <a:bodyPr anchor="ctr"/>
          <a:lstStyle>
            <a:lvl1pPr marL="0" indent="0" algn="ctr">
              <a:buNone/>
              <a:defRPr/>
            </a:lvl1pPr>
          </a:lstStyle>
          <a:p>
            <a:r>
              <a:rPr lang="en-US"/>
              <a:t>Click icon to add picture</a:t>
            </a:r>
          </a:p>
        </p:txBody>
      </p:sp>
      <p:sp>
        <p:nvSpPr>
          <p:cNvPr id="8" name="Picture Placeholder 2">
            <a:extLst>
              <a:ext uri="{FF2B5EF4-FFF2-40B4-BE49-F238E27FC236}">
                <a16:creationId xmlns:a16="http://schemas.microsoft.com/office/drawing/2014/main" id="{CCE8192B-B4FF-4B3E-A295-05E256A8B953}"/>
              </a:ext>
            </a:extLst>
          </p:cNvPr>
          <p:cNvSpPr>
            <a:spLocks noGrp="1"/>
          </p:cNvSpPr>
          <p:nvPr>
            <p:ph type="pic" sz="quarter" idx="11"/>
          </p:nvPr>
        </p:nvSpPr>
        <p:spPr>
          <a:xfrm>
            <a:off x="4668881" y="1255271"/>
            <a:ext cx="2176947" cy="2047712"/>
          </a:xfrm>
          <a:prstGeom prst="rect">
            <a:avLst/>
          </a:prstGeom>
        </p:spPr>
        <p:txBody>
          <a:bodyPr anchor="ctr"/>
          <a:lstStyle>
            <a:lvl1pPr marL="0" indent="0" algn="ctr">
              <a:buNone/>
              <a:defRPr/>
            </a:lvl1pPr>
          </a:lstStyle>
          <a:p>
            <a:r>
              <a:rPr lang="en-US"/>
              <a:t>Click icon to add picture</a:t>
            </a:r>
          </a:p>
        </p:txBody>
      </p:sp>
      <p:sp>
        <p:nvSpPr>
          <p:cNvPr id="9" name="Picture Placeholder 3">
            <a:extLst>
              <a:ext uri="{FF2B5EF4-FFF2-40B4-BE49-F238E27FC236}">
                <a16:creationId xmlns:a16="http://schemas.microsoft.com/office/drawing/2014/main" id="{095BC4A1-8F6A-474B-A40F-E9BC331AA982}"/>
              </a:ext>
            </a:extLst>
          </p:cNvPr>
          <p:cNvSpPr>
            <a:spLocks noGrp="1"/>
          </p:cNvSpPr>
          <p:nvPr>
            <p:ph type="pic" sz="quarter" idx="12"/>
          </p:nvPr>
        </p:nvSpPr>
        <p:spPr>
          <a:xfrm>
            <a:off x="6990048" y="1255714"/>
            <a:ext cx="2153952" cy="2047270"/>
          </a:xfrm>
          <a:prstGeom prst="rect">
            <a:avLst/>
          </a:prstGeom>
        </p:spPr>
        <p:txBody>
          <a:bodyPr anchor="ctr"/>
          <a:lstStyle>
            <a:lvl1pPr marL="0" indent="0" algn="ctr">
              <a:buNone/>
              <a:defRPr/>
            </a:lvl1pPr>
          </a:lstStyle>
          <a:p>
            <a:r>
              <a:rPr lang="en-US"/>
              <a:t>Click icon to add picture</a:t>
            </a:r>
          </a:p>
        </p:txBody>
      </p:sp>
      <p:sp>
        <p:nvSpPr>
          <p:cNvPr id="10" name="Picture Placeholder 4">
            <a:extLst>
              <a:ext uri="{FF2B5EF4-FFF2-40B4-BE49-F238E27FC236}">
                <a16:creationId xmlns:a16="http://schemas.microsoft.com/office/drawing/2014/main" id="{FB2332BB-BA4A-47D7-A477-91535F93F46C}"/>
              </a:ext>
            </a:extLst>
          </p:cNvPr>
          <p:cNvSpPr>
            <a:spLocks noGrp="1"/>
          </p:cNvSpPr>
          <p:nvPr>
            <p:ph type="pic" sz="quarter" idx="13"/>
          </p:nvPr>
        </p:nvSpPr>
        <p:spPr>
          <a:xfrm>
            <a:off x="4668881" y="3495284"/>
            <a:ext cx="4475121" cy="1873645"/>
          </a:xfrm>
          <a:prstGeom prst="rect">
            <a:avLst/>
          </a:prstGeom>
        </p:spPr>
        <p:txBody>
          <a:bodyPr anchor="ctr"/>
          <a:lstStyle>
            <a:lvl1pPr marL="0" indent="0" algn="ctr">
              <a:buNone/>
              <a:defRPr/>
            </a:lvl1pPr>
          </a:lstStyle>
          <a:p>
            <a:r>
              <a:rPr lang="en-US"/>
              <a:t>Click icon to add picture</a:t>
            </a:r>
          </a:p>
        </p:txBody>
      </p:sp>
      <p:pic>
        <p:nvPicPr>
          <p:cNvPr id="13" name="Picture 12">
            <a:extLst>
              <a:ext uri="{FF2B5EF4-FFF2-40B4-BE49-F238E27FC236}">
                <a16:creationId xmlns:a16="http://schemas.microsoft.com/office/drawing/2014/main" id="{E089B2D9-B0F5-4CEB-8BA0-950F9B843EAA}"/>
              </a:ext>
              <a:ext uri="{C183D7F6-B498-43B3-948B-1728B52AA6E4}">
                <adec:decorative xmlns:adec="http://schemas.microsoft.com/office/drawing/2017/decorative" val="1"/>
              </a:ext>
            </a:extLst>
          </p:cNvPr>
          <p:cNvPicPr>
            <a:picLocks noChangeAspect="1"/>
          </p:cNvPicPr>
          <p:nvPr userDrawn="1"/>
        </p:nvPicPr>
        <p:blipFill rotWithShape="1">
          <a:blip r:embed="rId2"/>
          <a:srcRect r="50000"/>
          <a:stretch/>
        </p:blipFill>
        <p:spPr>
          <a:xfrm>
            <a:off x="7847547" y="1554643"/>
            <a:ext cx="1296457" cy="3496689"/>
          </a:xfrm>
          <a:prstGeom prst="rect">
            <a:avLst/>
          </a:prstGeom>
        </p:spPr>
      </p:pic>
      <p:sp>
        <p:nvSpPr>
          <p:cNvPr id="6" name="Title Placeholder">
            <a:extLst>
              <a:ext uri="{FF2B5EF4-FFF2-40B4-BE49-F238E27FC236}">
                <a16:creationId xmlns:a16="http://schemas.microsoft.com/office/drawing/2014/main" id="{1ED9A527-BAED-61BF-6E91-7A7A549C0D53}"/>
              </a:ext>
            </a:extLst>
          </p:cNvPr>
          <p:cNvSpPr>
            <a:spLocks noGrp="1"/>
          </p:cNvSpPr>
          <p:nvPr>
            <p:ph sz="quarter" idx="14" hasCustomPrompt="1"/>
          </p:nvPr>
        </p:nvSpPr>
        <p:spPr>
          <a:xfrm>
            <a:off x="97197" y="1685125"/>
            <a:ext cx="4121512" cy="1810154"/>
          </a:xfrm>
          <a:prstGeom prst="rect">
            <a:avLst/>
          </a:prstGeom>
        </p:spPr>
        <p:txBody>
          <a:bodyPr/>
          <a:lstStyle>
            <a:lvl1pPr marL="0" indent="0">
              <a:lnSpc>
                <a:spcPct val="108000"/>
              </a:lnSpc>
              <a:buNone/>
              <a:defRPr sz="2400" b="1">
                <a:solidFill>
                  <a:schemeClr val="bg1"/>
                </a:solidFill>
                <a:latin typeface="+mj-lt"/>
                <a:ea typeface="Open Sans" panose="020B0606030504020204" pitchFamily="34" charset="0"/>
                <a:cs typeface="Open Sans" panose="020B0606030504020204" pitchFamily="34" charset="0"/>
              </a:defRPr>
            </a:lvl1pPr>
          </a:lstStyle>
          <a:p>
            <a:pPr lvl="0"/>
            <a:r>
              <a:rPr lang="en-US" dirty="0"/>
              <a:t>Title of Presentation</a:t>
            </a:r>
          </a:p>
        </p:txBody>
      </p:sp>
      <p:sp>
        <p:nvSpPr>
          <p:cNvPr id="11" name="Title Placeholder">
            <a:extLst>
              <a:ext uri="{FF2B5EF4-FFF2-40B4-BE49-F238E27FC236}">
                <a16:creationId xmlns:a16="http://schemas.microsoft.com/office/drawing/2014/main" id="{6262340B-7AE3-4D09-8B54-07D54060CA41}"/>
              </a:ext>
            </a:extLst>
          </p:cNvPr>
          <p:cNvSpPr>
            <a:spLocks noGrp="1"/>
          </p:cNvSpPr>
          <p:nvPr>
            <p:ph sz="quarter" idx="15" hasCustomPrompt="1"/>
          </p:nvPr>
        </p:nvSpPr>
        <p:spPr>
          <a:xfrm>
            <a:off x="166573" y="5592249"/>
            <a:ext cx="8437100" cy="475666"/>
          </a:xfrm>
          <a:prstGeom prst="rect">
            <a:avLst/>
          </a:prstGeom>
        </p:spPr>
        <p:txBody>
          <a:bodyPr/>
          <a:lstStyle>
            <a:lvl1pPr marL="0" indent="0">
              <a:lnSpc>
                <a:spcPct val="108000"/>
              </a:lnSpc>
              <a:buNone/>
              <a:defRPr sz="2025" b="1">
                <a:solidFill>
                  <a:schemeClr val="accent6">
                    <a:lumMod val="60000"/>
                    <a:lumOff val="40000"/>
                  </a:schemeClr>
                </a:solidFill>
                <a:latin typeface="+mj-lt"/>
                <a:ea typeface="Open Sans" panose="020B0606030504020204" pitchFamily="34" charset="0"/>
                <a:cs typeface="Open Sans" panose="020B0606030504020204" pitchFamily="34" charset="0"/>
              </a:defRPr>
            </a:lvl1pPr>
          </a:lstStyle>
          <a:p>
            <a:pPr lvl="0"/>
            <a:r>
              <a:rPr lang="en-US" dirty="0"/>
              <a:t>Authors/Presenters &amp; Contact Info</a:t>
            </a:r>
          </a:p>
        </p:txBody>
      </p:sp>
    </p:spTree>
    <p:extLst>
      <p:ext uri="{BB962C8B-B14F-4D97-AF65-F5344CB8AC3E}">
        <p14:creationId xmlns:p14="http://schemas.microsoft.com/office/powerpoint/2010/main" val="2854203068"/>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3" name="Gray Rectangle">
            <a:extLst>
              <a:ext uri="{FF2B5EF4-FFF2-40B4-BE49-F238E27FC236}">
                <a16:creationId xmlns:a16="http://schemas.microsoft.com/office/drawing/2014/main" id="{79F3FA21-32DA-4C38-8299-88FEFA2C3B39}"/>
              </a:ext>
              <a:ext uri="{C183D7F6-B498-43B3-948B-1728B52AA6E4}">
                <adec:decorative xmlns:adec="http://schemas.microsoft.com/office/drawing/2017/decorative" val="1"/>
              </a:ext>
            </a:extLst>
          </p:cNvPr>
          <p:cNvSpPr/>
          <p:nvPr userDrawn="1"/>
        </p:nvSpPr>
        <p:spPr>
          <a:xfrm>
            <a:off x="2" y="1255271"/>
            <a:ext cx="4524657" cy="41142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Title Placeholder">
            <a:extLst>
              <a:ext uri="{FF2B5EF4-FFF2-40B4-BE49-F238E27FC236}">
                <a16:creationId xmlns:a16="http://schemas.microsoft.com/office/drawing/2014/main" id="{4B824948-7DE2-41F5-BE27-87349BE01F09}"/>
              </a:ext>
            </a:extLst>
          </p:cNvPr>
          <p:cNvSpPr>
            <a:spLocks noGrp="1"/>
          </p:cNvSpPr>
          <p:nvPr>
            <p:ph sz="quarter" idx="14" hasCustomPrompt="1"/>
          </p:nvPr>
        </p:nvSpPr>
        <p:spPr>
          <a:xfrm>
            <a:off x="156761" y="1255276"/>
            <a:ext cx="4147823" cy="4114207"/>
          </a:xfrm>
          <a:prstGeom prst="rect">
            <a:avLst/>
          </a:prstGeom>
        </p:spPr>
        <p:txBody>
          <a:bodyPr anchor="ctr" anchorCtr="0"/>
          <a:lstStyle>
            <a:lvl1pPr marL="0" indent="0">
              <a:lnSpc>
                <a:spcPct val="108000"/>
              </a:lnSpc>
              <a:buNone/>
              <a:defRPr sz="2400" b="1">
                <a:solidFill>
                  <a:schemeClr val="bg1"/>
                </a:solidFill>
                <a:latin typeface="+mj-lt"/>
                <a:ea typeface="Open Sans" panose="020B0606030504020204" pitchFamily="34" charset="0"/>
                <a:cs typeface="Open Sans" panose="020B0606030504020204" pitchFamily="34" charset="0"/>
              </a:defRPr>
            </a:lvl1pPr>
          </a:lstStyle>
          <a:p>
            <a:pPr lvl="0"/>
            <a:r>
              <a:rPr lang="en-US" dirty="0"/>
              <a:t>Long Title or Section Divider</a:t>
            </a:r>
          </a:p>
        </p:txBody>
      </p:sp>
      <p:sp>
        <p:nvSpPr>
          <p:cNvPr id="7" name="Rectangle 2">
            <a:extLst>
              <a:ext uri="{FF2B5EF4-FFF2-40B4-BE49-F238E27FC236}">
                <a16:creationId xmlns:a16="http://schemas.microsoft.com/office/drawing/2014/main" id="{F8A70739-026E-4B9F-A8C5-8058205D0AA7}"/>
              </a:ext>
            </a:extLst>
          </p:cNvPr>
          <p:cNvSpPr/>
          <p:nvPr userDrawn="1"/>
        </p:nvSpPr>
        <p:spPr>
          <a:xfrm>
            <a:off x="4668881" y="1255271"/>
            <a:ext cx="2176947" cy="2047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3">
            <a:extLst>
              <a:ext uri="{FF2B5EF4-FFF2-40B4-BE49-F238E27FC236}">
                <a16:creationId xmlns:a16="http://schemas.microsoft.com/office/drawing/2014/main" id="{DE393653-42EA-4CD1-9134-AC75DD79569F}"/>
              </a:ext>
            </a:extLst>
          </p:cNvPr>
          <p:cNvSpPr/>
          <p:nvPr userDrawn="1"/>
        </p:nvSpPr>
        <p:spPr>
          <a:xfrm>
            <a:off x="6990048" y="1255271"/>
            <a:ext cx="2153952" cy="2047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4">
            <a:extLst>
              <a:ext uri="{FF2B5EF4-FFF2-40B4-BE49-F238E27FC236}">
                <a16:creationId xmlns:a16="http://schemas.microsoft.com/office/drawing/2014/main" id="{50B14B5B-CD68-4361-95C8-B6A835F8AE1F}"/>
              </a:ext>
            </a:extLst>
          </p:cNvPr>
          <p:cNvSpPr/>
          <p:nvPr userDrawn="1"/>
        </p:nvSpPr>
        <p:spPr>
          <a:xfrm>
            <a:off x="4668879" y="3495279"/>
            <a:ext cx="4475122" cy="1874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Picture Placeholder 2">
            <a:extLst>
              <a:ext uri="{FF2B5EF4-FFF2-40B4-BE49-F238E27FC236}">
                <a16:creationId xmlns:a16="http://schemas.microsoft.com/office/drawing/2014/main" id="{BE80AC0F-1710-4D52-A7E0-538CAA25D98F}"/>
              </a:ext>
            </a:extLst>
          </p:cNvPr>
          <p:cNvSpPr>
            <a:spLocks noGrp="1"/>
          </p:cNvSpPr>
          <p:nvPr>
            <p:ph type="pic" sz="quarter" idx="11"/>
          </p:nvPr>
        </p:nvSpPr>
        <p:spPr>
          <a:xfrm>
            <a:off x="4668881" y="1255826"/>
            <a:ext cx="2176947" cy="2047712"/>
          </a:xfrm>
          <a:prstGeom prst="rect">
            <a:avLst/>
          </a:prstGeom>
        </p:spPr>
        <p:txBody>
          <a:bodyPr anchor="ctr"/>
          <a:lstStyle>
            <a:lvl1pPr marL="0" indent="0" algn="ctr">
              <a:buNone/>
              <a:defRPr/>
            </a:lvl1pPr>
          </a:lstStyle>
          <a:p>
            <a:r>
              <a:rPr lang="en-US"/>
              <a:t>Click icon to add picture</a:t>
            </a:r>
          </a:p>
        </p:txBody>
      </p:sp>
      <p:sp>
        <p:nvSpPr>
          <p:cNvPr id="11" name="Picture Placeholder 3">
            <a:extLst>
              <a:ext uri="{FF2B5EF4-FFF2-40B4-BE49-F238E27FC236}">
                <a16:creationId xmlns:a16="http://schemas.microsoft.com/office/drawing/2014/main" id="{BE77A1B9-A512-4501-9DAF-EB9FFE6E5621}"/>
              </a:ext>
            </a:extLst>
          </p:cNvPr>
          <p:cNvSpPr>
            <a:spLocks noGrp="1"/>
          </p:cNvSpPr>
          <p:nvPr>
            <p:ph type="pic" sz="quarter" idx="12"/>
          </p:nvPr>
        </p:nvSpPr>
        <p:spPr>
          <a:xfrm>
            <a:off x="6990049" y="1256274"/>
            <a:ext cx="2153952" cy="2047271"/>
          </a:xfrm>
          <a:prstGeom prst="rect">
            <a:avLst/>
          </a:prstGeom>
        </p:spPr>
        <p:txBody>
          <a:bodyPr anchor="ctr"/>
          <a:lstStyle>
            <a:lvl1pPr marL="0" indent="0" algn="ctr">
              <a:buNone/>
              <a:defRPr/>
            </a:lvl1pPr>
          </a:lstStyle>
          <a:p>
            <a:r>
              <a:rPr lang="en-US"/>
              <a:t>Click icon to add picture</a:t>
            </a:r>
          </a:p>
        </p:txBody>
      </p:sp>
      <p:sp>
        <p:nvSpPr>
          <p:cNvPr id="12" name="Picture Placeholder 4">
            <a:extLst>
              <a:ext uri="{FF2B5EF4-FFF2-40B4-BE49-F238E27FC236}">
                <a16:creationId xmlns:a16="http://schemas.microsoft.com/office/drawing/2014/main" id="{9D1462A7-C7E4-4DFA-80F9-708DEE043018}"/>
              </a:ext>
            </a:extLst>
          </p:cNvPr>
          <p:cNvSpPr>
            <a:spLocks noGrp="1"/>
          </p:cNvSpPr>
          <p:nvPr>
            <p:ph type="pic" sz="quarter" idx="13"/>
          </p:nvPr>
        </p:nvSpPr>
        <p:spPr>
          <a:xfrm>
            <a:off x="4668881" y="3495839"/>
            <a:ext cx="4475121" cy="1873645"/>
          </a:xfrm>
          <a:prstGeom prst="rect">
            <a:avLst/>
          </a:prstGeom>
        </p:spPr>
        <p:txBody>
          <a:bodyPr anchor="ctr"/>
          <a:lstStyle>
            <a:lvl1pPr marL="0" indent="0" algn="ctr">
              <a:buNone/>
              <a:defRPr/>
            </a:lvl1pPr>
          </a:lstStyle>
          <a:p>
            <a:r>
              <a:rPr lang="en-US"/>
              <a:t>Click icon to add picture</a:t>
            </a:r>
          </a:p>
        </p:txBody>
      </p:sp>
      <p:pic>
        <p:nvPicPr>
          <p:cNvPr id="15" name="Picture 14">
            <a:extLst>
              <a:ext uri="{FF2B5EF4-FFF2-40B4-BE49-F238E27FC236}">
                <a16:creationId xmlns:a16="http://schemas.microsoft.com/office/drawing/2014/main" id="{4E09703A-B874-4DB3-A2C0-A8F18302FE71}"/>
              </a:ext>
              <a:ext uri="{C183D7F6-B498-43B3-948B-1728B52AA6E4}">
                <adec:decorative xmlns:adec="http://schemas.microsoft.com/office/drawing/2017/decorative" val="1"/>
              </a:ext>
            </a:extLst>
          </p:cNvPr>
          <p:cNvPicPr>
            <a:picLocks noChangeAspect="1"/>
          </p:cNvPicPr>
          <p:nvPr userDrawn="1"/>
        </p:nvPicPr>
        <p:blipFill rotWithShape="1">
          <a:blip r:embed="rId2"/>
          <a:srcRect r="50000"/>
          <a:stretch/>
        </p:blipFill>
        <p:spPr>
          <a:xfrm>
            <a:off x="7847547" y="1554643"/>
            <a:ext cx="1296457" cy="3496689"/>
          </a:xfrm>
          <a:prstGeom prst="rect">
            <a:avLst/>
          </a:prstGeom>
        </p:spPr>
      </p:pic>
    </p:spTree>
    <p:extLst>
      <p:ext uri="{BB962C8B-B14F-4D97-AF65-F5344CB8AC3E}">
        <p14:creationId xmlns:p14="http://schemas.microsoft.com/office/powerpoint/2010/main" val="1951342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ody White 2">
    <p:spTree>
      <p:nvGrpSpPr>
        <p:cNvPr id="1" name=""/>
        <p:cNvGrpSpPr/>
        <p:nvPr/>
      </p:nvGrpSpPr>
      <p:grpSpPr>
        <a:xfrm>
          <a:off x="0" y="0"/>
          <a:ext cx="0" cy="0"/>
          <a:chOff x="0" y="0"/>
          <a:chExt cx="0" cy="0"/>
        </a:xfrm>
      </p:grpSpPr>
      <p:sp>
        <p:nvSpPr>
          <p:cNvPr id="6" name="Title Placeholder">
            <a:extLst>
              <a:ext uri="{FF2B5EF4-FFF2-40B4-BE49-F238E27FC236}">
                <a16:creationId xmlns:a16="http://schemas.microsoft.com/office/drawing/2014/main" id="{E023135A-9DBD-43D4-B78B-218E551081F7}"/>
              </a:ext>
            </a:extLst>
          </p:cNvPr>
          <p:cNvSpPr>
            <a:spLocks noGrp="1"/>
          </p:cNvSpPr>
          <p:nvPr>
            <p:ph type="body" sz="quarter" idx="11" hasCustomPrompt="1"/>
          </p:nvPr>
        </p:nvSpPr>
        <p:spPr>
          <a:xfrm>
            <a:off x="147584" y="832704"/>
            <a:ext cx="6549819" cy="531082"/>
          </a:xfrm>
          <a:prstGeom prst="rect">
            <a:avLst/>
          </a:prstGeom>
        </p:spPr>
        <p:txBody>
          <a:bodyPr/>
          <a:lstStyle>
            <a:lvl1pPr marL="0" indent="0">
              <a:lnSpc>
                <a:spcPct val="100000"/>
              </a:lnSpc>
              <a:buNone/>
              <a:defRPr sz="3000" b="1">
                <a:solidFill>
                  <a:schemeClr val="accent4"/>
                </a:solidFill>
                <a:latin typeface="+mj-lt"/>
                <a:ea typeface="Open Sans" panose="020B0606030504020204" pitchFamily="34" charset="0"/>
                <a:cs typeface="Open Sans" panose="020B0606030504020204" pitchFamily="34" charset="0"/>
              </a:defRPr>
            </a:lvl1pPr>
          </a:lstStyle>
          <a:p>
            <a:pPr lvl="0"/>
            <a:r>
              <a:rPr lang="en-US" dirty="0"/>
              <a:t>Slide Title</a:t>
            </a:r>
          </a:p>
        </p:txBody>
      </p:sp>
      <p:sp>
        <p:nvSpPr>
          <p:cNvPr id="2" name="Picture Rectangle">
            <a:extLst>
              <a:ext uri="{FF2B5EF4-FFF2-40B4-BE49-F238E27FC236}">
                <a16:creationId xmlns:a16="http://schemas.microsoft.com/office/drawing/2014/main" id="{EF9F4156-6790-4E80-9424-B88EF82B9004}"/>
              </a:ext>
              <a:ext uri="{C183D7F6-B498-43B3-948B-1728B52AA6E4}">
                <adec:decorative xmlns:adec="http://schemas.microsoft.com/office/drawing/2017/decorative" val="1"/>
              </a:ext>
            </a:extLst>
          </p:cNvPr>
          <p:cNvSpPr/>
          <p:nvPr userDrawn="1"/>
        </p:nvSpPr>
        <p:spPr>
          <a:xfrm>
            <a:off x="7182093" y="914400"/>
            <a:ext cx="1733309" cy="5219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Picture Placeholder">
            <a:extLst>
              <a:ext uri="{FF2B5EF4-FFF2-40B4-BE49-F238E27FC236}">
                <a16:creationId xmlns:a16="http://schemas.microsoft.com/office/drawing/2014/main" id="{D9421300-9FF3-4C26-A673-97FEA0847633}"/>
              </a:ext>
              <a:ext uri="{C183D7F6-B498-43B3-948B-1728B52AA6E4}">
                <adec:decorative xmlns:adec="http://schemas.microsoft.com/office/drawing/2017/decorative" val="0"/>
              </a:ext>
            </a:extLst>
          </p:cNvPr>
          <p:cNvSpPr>
            <a:spLocks noGrp="1"/>
          </p:cNvSpPr>
          <p:nvPr>
            <p:ph type="pic" sz="quarter" idx="12"/>
          </p:nvPr>
        </p:nvSpPr>
        <p:spPr>
          <a:xfrm>
            <a:off x="7182093" y="914400"/>
            <a:ext cx="1733309" cy="5219699"/>
          </a:xfrm>
          <a:prstGeom prst="rect">
            <a:avLst/>
          </a:prstGeom>
        </p:spPr>
        <p:txBody>
          <a:bodyPr anchor="ctr"/>
          <a:lstStyle>
            <a:lvl1pPr marL="0" indent="0" algn="ctr">
              <a:buNone/>
              <a:defRPr/>
            </a:lvl1pPr>
          </a:lstStyle>
          <a:p>
            <a:r>
              <a:rPr lang="en-US"/>
              <a:t>Click icon to add picture</a:t>
            </a:r>
          </a:p>
        </p:txBody>
      </p:sp>
      <p:sp>
        <p:nvSpPr>
          <p:cNvPr id="4" name="Content Placeholder 3">
            <a:extLst>
              <a:ext uri="{FF2B5EF4-FFF2-40B4-BE49-F238E27FC236}">
                <a16:creationId xmlns:a16="http://schemas.microsoft.com/office/drawing/2014/main" id="{AB060155-703B-836F-6108-5BC2E11B03F2}"/>
              </a:ext>
            </a:extLst>
          </p:cNvPr>
          <p:cNvSpPr>
            <a:spLocks noGrp="1"/>
          </p:cNvSpPr>
          <p:nvPr>
            <p:ph sz="quarter" idx="13"/>
          </p:nvPr>
        </p:nvSpPr>
        <p:spPr>
          <a:xfrm>
            <a:off x="377190" y="1630363"/>
            <a:ext cx="6316218" cy="4507992"/>
          </a:xfrm>
          <a:prstGeom prst="rect">
            <a:avLst/>
          </a:prstGeom>
        </p:spPr>
        <p:txBody>
          <a:bodyPr/>
          <a:lstStyle>
            <a:lvl1pPr marL="171446" indent="-171446">
              <a:lnSpc>
                <a:spcPct val="108000"/>
              </a:lnSpc>
              <a:buClr>
                <a:schemeClr val="accent1"/>
              </a:buClr>
              <a:buFont typeface="Wingdings" panose="05000000000000000000" pitchFamily="2" charset="2"/>
              <a:buChar char="§"/>
              <a:defRPr>
                <a:solidFill>
                  <a:schemeClr val="bg2">
                    <a:lumMod val="10000"/>
                  </a:schemeClr>
                </a:solidFill>
              </a:defRPr>
            </a:lvl1pPr>
            <a:lvl2pPr marL="514337" indent="-171446">
              <a:lnSpc>
                <a:spcPct val="108000"/>
              </a:lnSpc>
              <a:buClr>
                <a:schemeClr val="accent1"/>
              </a:buClr>
              <a:buFont typeface="Wingdings" panose="05000000000000000000" pitchFamily="2" charset="2"/>
              <a:buChar char="§"/>
              <a:defRPr>
                <a:solidFill>
                  <a:schemeClr val="bg2">
                    <a:lumMod val="10000"/>
                  </a:schemeClr>
                </a:solidFill>
              </a:defRPr>
            </a:lvl2pPr>
            <a:lvl3pPr marL="857228" indent="-171446">
              <a:lnSpc>
                <a:spcPct val="108000"/>
              </a:lnSpc>
              <a:buClr>
                <a:schemeClr val="accent1"/>
              </a:buClr>
              <a:buFont typeface="Wingdings" panose="05000000000000000000" pitchFamily="2" charset="2"/>
              <a:buChar char="§"/>
              <a:defRPr>
                <a:solidFill>
                  <a:schemeClr val="bg2">
                    <a:lumMod val="10000"/>
                  </a:schemeClr>
                </a:solidFill>
              </a:defRPr>
            </a:lvl3pPr>
            <a:lvl4pPr marL="1200120" indent="-171446">
              <a:lnSpc>
                <a:spcPct val="108000"/>
              </a:lnSpc>
              <a:buClr>
                <a:schemeClr val="accent1"/>
              </a:buClr>
              <a:buFont typeface="Wingdings" panose="05000000000000000000" pitchFamily="2" charset="2"/>
              <a:buChar char="§"/>
              <a:defRPr>
                <a:solidFill>
                  <a:schemeClr val="bg2">
                    <a:lumMod val="10000"/>
                  </a:schemeClr>
                </a:solidFill>
              </a:defRPr>
            </a:lvl4pPr>
            <a:lvl5pPr marL="1543012" indent="-171446">
              <a:lnSpc>
                <a:spcPct val="108000"/>
              </a:lnSpc>
              <a:buClr>
                <a:schemeClr val="accent1"/>
              </a:buClr>
              <a:buFont typeface="Wingdings" panose="05000000000000000000" pitchFamily="2" charset="2"/>
              <a:buChar char="§"/>
              <a:defRPr>
                <a:solidFill>
                  <a:schemeClr val="bg2">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3719955"/>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Body White 3">
    <p:spTree>
      <p:nvGrpSpPr>
        <p:cNvPr id="1" name=""/>
        <p:cNvGrpSpPr/>
        <p:nvPr/>
      </p:nvGrpSpPr>
      <p:grpSpPr>
        <a:xfrm>
          <a:off x="0" y="0"/>
          <a:ext cx="0" cy="0"/>
          <a:chOff x="0" y="0"/>
          <a:chExt cx="0" cy="0"/>
        </a:xfrm>
      </p:grpSpPr>
      <p:sp>
        <p:nvSpPr>
          <p:cNvPr id="11" name="Title Placeholder">
            <a:extLst>
              <a:ext uri="{FF2B5EF4-FFF2-40B4-BE49-F238E27FC236}">
                <a16:creationId xmlns:a16="http://schemas.microsoft.com/office/drawing/2014/main" id="{2B434D1E-5311-4884-AA47-BBA361918243}"/>
              </a:ext>
            </a:extLst>
          </p:cNvPr>
          <p:cNvSpPr>
            <a:spLocks noGrp="1"/>
          </p:cNvSpPr>
          <p:nvPr>
            <p:ph type="body" sz="quarter" idx="11" hasCustomPrompt="1"/>
          </p:nvPr>
        </p:nvSpPr>
        <p:spPr>
          <a:xfrm>
            <a:off x="147584" y="832704"/>
            <a:ext cx="6549819" cy="531082"/>
          </a:xfrm>
          <a:prstGeom prst="rect">
            <a:avLst/>
          </a:prstGeom>
        </p:spPr>
        <p:txBody>
          <a:bodyPr/>
          <a:lstStyle>
            <a:lvl1pPr marL="0" indent="0">
              <a:lnSpc>
                <a:spcPct val="100000"/>
              </a:lnSpc>
              <a:buNone/>
              <a:defRPr sz="3000" b="1">
                <a:solidFill>
                  <a:schemeClr val="accent4"/>
                </a:solidFill>
                <a:latin typeface="+mj-lt"/>
                <a:ea typeface="Open Sans" panose="020B0606030504020204" pitchFamily="34" charset="0"/>
                <a:cs typeface="Open Sans" panose="020B0606030504020204" pitchFamily="34" charset="0"/>
              </a:defRPr>
            </a:lvl1pPr>
          </a:lstStyle>
          <a:p>
            <a:pPr lvl="0"/>
            <a:r>
              <a:rPr lang="en-US" dirty="0"/>
              <a:t>Slide Title</a:t>
            </a:r>
          </a:p>
        </p:txBody>
      </p:sp>
      <p:sp>
        <p:nvSpPr>
          <p:cNvPr id="10" name="Picture Rectangle 1">
            <a:extLst>
              <a:ext uri="{FF2B5EF4-FFF2-40B4-BE49-F238E27FC236}">
                <a16:creationId xmlns:a16="http://schemas.microsoft.com/office/drawing/2014/main" id="{7858EC9A-293D-4DC4-8D17-1C7CD6AB84C0}"/>
              </a:ext>
              <a:ext uri="{C183D7F6-B498-43B3-948B-1728B52AA6E4}">
                <adec:decorative xmlns:adec="http://schemas.microsoft.com/office/drawing/2017/decorative" val="1"/>
              </a:ext>
            </a:extLst>
          </p:cNvPr>
          <p:cNvSpPr/>
          <p:nvPr userDrawn="1"/>
        </p:nvSpPr>
        <p:spPr>
          <a:xfrm>
            <a:off x="7182093" y="914400"/>
            <a:ext cx="1733309" cy="25090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Picture Placeholder 1">
            <a:extLst>
              <a:ext uri="{FF2B5EF4-FFF2-40B4-BE49-F238E27FC236}">
                <a16:creationId xmlns:a16="http://schemas.microsoft.com/office/drawing/2014/main" id="{A7B37783-ECCB-4CEC-8DEF-782C6EDEE53A}"/>
              </a:ext>
              <a:ext uri="{C183D7F6-B498-43B3-948B-1728B52AA6E4}">
                <adec:decorative xmlns:adec="http://schemas.microsoft.com/office/drawing/2017/decorative" val="0"/>
              </a:ext>
            </a:extLst>
          </p:cNvPr>
          <p:cNvSpPr>
            <a:spLocks noGrp="1"/>
          </p:cNvSpPr>
          <p:nvPr>
            <p:ph type="pic" sz="quarter" idx="13"/>
          </p:nvPr>
        </p:nvSpPr>
        <p:spPr>
          <a:xfrm>
            <a:off x="7182093" y="914399"/>
            <a:ext cx="1733309" cy="2509020"/>
          </a:xfrm>
          <a:prstGeom prst="rect">
            <a:avLst/>
          </a:prstGeom>
        </p:spPr>
        <p:txBody>
          <a:bodyPr anchor="ctr"/>
          <a:lstStyle>
            <a:lvl1pPr marL="0" indent="0" algn="ctr">
              <a:buNone/>
              <a:defRPr/>
            </a:lvl1pPr>
          </a:lstStyle>
          <a:p>
            <a:r>
              <a:rPr lang="en-US"/>
              <a:t>Click icon to add picture</a:t>
            </a:r>
          </a:p>
        </p:txBody>
      </p:sp>
      <p:sp>
        <p:nvSpPr>
          <p:cNvPr id="9" name="Picture Rectangle 2">
            <a:extLst>
              <a:ext uri="{FF2B5EF4-FFF2-40B4-BE49-F238E27FC236}">
                <a16:creationId xmlns:a16="http://schemas.microsoft.com/office/drawing/2014/main" id="{9F74EC4E-08ED-4D5B-88C8-B35C6C45753B}"/>
              </a:ext>
              <a:ext uri="{C183D7F6-B498-43B3-948B-1728B52AA6E4}">
                <adec:decorative xmlns:adec="http://schemas.microsoft.com/office/drawing/2017/decorative" val="1"/>
              </a:ext>
            </a:extLst>
          </p:cNvPr>
          <p:cNvSpPr/>
          <p:nvPr userDrawn="1"/>
        </p:nvSpPr>
        <p:spPr>
          <a:xfrm>
            <a:off x="7182093" y="3615164"/>
            <a:ext cx="1733309" cy="251893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Picture Placeholder 2">
            <a:extLst>
              <a:ext uri="{FF2B5EF4-FFF2-40B4-BE49-F238E27FC236}">
                <a16:creationId xmlns:a16="http://schemas.microsoft.com/office/drawing/2014/main" id="{FA3DE705-66A6-4139-B2DC-D25F0EB450B7}"/>
              </a:ext>
            </a:extLst>
          </p:cNvPr>
          <p:cNvSpPr>
            <a:spLocks noGrp="1"/>
          </p:cNvSpPr>
          <p:nvPr>
            <p:ph type="pic" sz="quarter" idx="14"/>
          </p:nvPr>
        </p:nvSpPr>
        <p:spPr>
          <a:xfrm>
            <a:off x="7182093" y="3615164"/>
            <a:ext cx="1733309" cy="2518941"/>
          </a:xfrm>
          <a:prstGeom prst="rect">
            <a:avLst/>
          </a:prstGeom>
        </p:spPr>
        <p:txBody>
          <a:bodyPr anchor="ctr"/>
          <a:lstStyle>
            <a:lvl1pPr marL="0" indent="0" algn="ctr">
              <a:buNone/>
              <a:defRPr/>
            </a:lvl1pPr>
          </a:lstStyle>
          <a:p>
            <a:r>
              <a:rPr lang="en-US"/>
              <a:t>Click icon to add picture</a:t>
            </a:r>
          </a:p>
        </p:txBody>
      </p:sp>
      <p:sp>
        <p:nvSpPr>
          <p:cNvPr id="3" name="Content Placeholder 2">
            <a:extLst>
              <a:ext uri="{FF2B5EF4-FFF2-40B4-BE49-F238E27FC236}">
                <a16:creationId xmlns:a16="http://schemas.microsoft.com/office/drawing/2014/main" id="{139325A6-7B98-FADE-D434-B6A2DB8AD5A1}"/>
              </a:ext>
            </a:extLst>
          </p:cNvPr>
          <p:cNvSpPr>
            <a:spLocks noGrp="1"/>
          </p:cNvSpPr>
          <p:nvPr>
            <p:ph sz="quarter" idx="15"/>
          </p:nvPr>
        </p:nvSpPr>
        <p:spPr>
          <a:xfrm>
            <a:off x="377190" y="1627632"/>
            <a:ext cx="6316218" cy="4507992"/>
          </a:xfrm>
          <a:prstGeom prst="rect">
            <a:avLst/>
          </a:prstGeom>
        </p:spPr>
        <p:txBody>
          <a:bodyPr/>
          <a:lstStyle>
            <a:lvl1pPr marL="171446" indent="-171446">
              <a:lnSpc>
                <a:spcPct val="108000"/>
              </a:lnSpc>
              <a:buClr>
                <a:schemeClr val="accent1"/>
              </a:buClr>
              <a:buFont typeface="Wingdings" panose="05000000000000000000" pitchFamily="2" charset="2"/>
              <a:buChar char="§"/>
              <a:defRPr>
                <a:solidFill>
                  <a:schemeClr val="bg2">
                    <a:lumMod val="10000"/>
                  </a:schemeClr>
                </a:solidFill>
              </a:defRPr>
            </a:lvl1pPr>
            <a:lvl2pPr marL="514337" indent="-171446">
              <a:lnSpc>
                <a:spcPct val="108000"/>
              </a:lnSpc>
              <a:buClr>
                <a:schemeClr val="accent1"/>
              </a:buClr>
              <a:buFont typeface="Wingdings" panose="05000000000000000000" pitchFamily="2" charset="2"/>
              <a:buChar char="§"/>
              <a:defRPr>
                <a:solidFill>
                  <a:schemeClr val="bg2">
                    <a:lumMod val="10000"/>
                  </a:schemeClr>
                </a:solidFill>
              </a:defRPr>
            </a:lvl2pPr>
            <a:lvl3pPr marL="857228" indent="-171446">
              <a:lnSpc>
                <a:spcPct val="108000"/>
              </a:lnSpc>
              <a:buClr>
                <a:schemeClr val="accent1"/>
              </a:buClr>
              <a:buFont typeface="Wingdings" panose="05000000000000000000" pitchFamily="2" charset="2"/>
              <a:buChar char="§"/>
              <a:defRPr>
                <a:solidFill>
                  <a:schemeClr val="bg2">
                    <a:lumMod val="10000"/>
                  </a:schemeClr>
                </a:solidFill>
              </a:defRPr>
            </a:lvl3pPr>
            <a:lvl4pPr marL="1200120" indent="-171446">
              <a:lnSpc>
                <a:spcPct val="108000"/>
              </a:lnSpc>
              <a:buClr>
                <a:schemeClr val="accent1"/>
              </a:buClr>
              <a:buFont typeface="Wingdings" panose="05000000000000000000" pitchFamily="2" charset="2"/>
              <a:buChar char="§"/>
              <a:defRPr>
                <a:solidFill>
                  <a:schemeClr val="bg2">
                    <a:lumMod val="10000"/>
                  </a:schemeClr>
                </a:solidFill>
              </a:defRPr>
            </a:lvl4pPr>
            <a:lvl5pPr marL="1543012" indent="-171446">
              <a:lnSpc>
                <a:spcPct val="108000"/>
              </a:lnSpc>
              <a:buClr>
                <a:schemeClr val="accent1"/>
              </a:buClr>
              <a:buFont typeface="Wingdings" panose="05000000000000000000" pitchFamily="2" charset="2"/>
              <a:buChar char="§"/>
              <a:defRPr>
                <a:solidFill>
                  <a:schemeClr val="bg2">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6955462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Body White 4">
    <p:spTree>
      <p:nvGrpSpPr>
        <p:cNvPr id="1" name=""/>
        <p:cNvGrpSpPr/>
        <p:nvPr/>
      </p:nvGrpSpPr>
      <p:grpSpPr>
        <a:xfrm>
          <a:off x="0" y="0"/>
          <a:ext cx="0" cy="0"/>
          <a:chOff x="0" y="0"/>
          <a:chExt cx="0" cy="0"/>
        </a:xfrm>
      </p:grpSpPr>
      <p:sp>
        <p:nvSpPr>
          <p:cNvPr id="13" name="Title Placeholder">
            <a:extLst>
              <a:ext uri="{FF2B5EF4-FFF2-40B4-BE49-F238E27FC236}">
                <a16:creationId xmlns:a16="http://schemas.microsoft.com/office/drawing/2014/main" id="{12E01219-4F6B-4A10-ACAC-FC1373C47670}"/>
              </a:ext>
            </a:extLst>
          </p:cNvPr>
          <p:cNvSpPr>
            <a:spLocks noGrp="1"/>
          </p:cNvSpPr>
          <p:nvPr>
            <p:ph type="body" sz="quarter" idx="11" hasCustomPrompt="1"/>
          </p:nvPr>
        </p:nvSpPr>
        <p:spPr>
          <a:xfrm>
            <a:off x="147584" y="832704"/>
            <a:ext cx="6549819" cy="531082"/>
          </a:xfrm>
          <a:prstGeom prst="rect">
            <a:avLst/>
          </a:prstGeom>
        </p:spPr>
        <p:txBody>
          <a:bodyPr/>
          <a:lstStyle>
            <a:lvl1pPr marL="0" indent="0">
              <a:lnSpc>
                <a:spcPct val="100000"/>
              </a:lnSpc>
              <a:buNone/>
              <a:defRPr sz="3000" b="1">
                <a:solidFill>
                  <a:schemeClr val="accent4"/>
                </a:solidFill>
                <a:latin typeface="+mj-lt"/>
                <a:ea typeface="Open Sans" panose="020B0606030504020204" pitchFamily="34" charset="0"/>
                <a:cs typeface="Open Sans" panose="020B0606030504020204" pitchFamily="34" charset="0"/>
              </a:defRPr>
            </a:lvl1pPr>
          </a:lstStyle>
          <a:p>
            <a:pPr lvl="0"/>
            <a:r>
              <a:rPr lang="en-US" dirty="0"/>
              <a:t>Slide Title</a:t>
            </a:r>
          </a:p>
        </p:txBody>
      </p:sp>
      <p:sp>
        <p:nvSpPr>
          <p:cNvPr id="16" name="Picture Rectangle 1">
            <a:extLst>
              <a:ext uri="{FF2B5EF4-FFF2-40B4-BE49-F238E27FC236}">
                <a16:creationId xmlns:a16="http://schemas.microsoft.com/office/drawing/2014/main" id="{B56D0C75-5B98-46DE-9CDE-7848C98BC629}"/>
              </a:ext>
              <a:ext uri="{C183D7F6-B498-43B3-948B-1728B52AA6E4}">
                <adec:decorative xmlns:adec="http://schemas.microsoft.com/office/drawing/2017/decorative" val="1"/>
              </a:ext>
            </a:extLst>
          </p:cNvPr>
          <p:cNvSpPr/>
          <p:nvPr userDrawn="1"/>
        </p:nvSpPr>
        <p:spPr>
          <a:xfrm>
            <a:off x="7182093" y="914401"/>
            <a:ext cx="1733309" cy="161093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Picture Placeholder 1">
            <a:extLst>
              <a:ext uri="{FF2B5EF4-FFF2-40B4-BE49-F238E27FC236}">
                <a16:creationId xmlns:a16="http://schemas.microsoft.com/office/drawing/2014/main" id="{FA3DE705-66A6-4139-B2DC-D25F0EB450B7}"/>
              </a:ext>
            </a:extLst>
          </p:cNvPr>
          <p:cNvSpPr>
            <a:spLocks noGrp="1"/>
          </p:cNvSpPr>
          <p:nvPr>
            <p:ph type="pic" sz="quarter" idx="14"/>
          </p:nvPr>
        </p:nvSpPr>
        <p:spPr>
          <a:xfrm>
            <a:off x="7182090" y="914402"/>
            <a:ext cx="1733308" cy="1607519"/>
          </a:xfrm>
          <a:prstGeom prst="rect">
            <a:avLst/>
          </a:prstGeom>
        </p:spPr>
        <p:txBody>
          <a:bodyPr anchor="ctr"/>
          <a:lstStyle>
            <a:lvl1pPr marL="0" indent="0" algn="ctr">
              <a:buNone/>
              <a:defRPr/>
            </a:lvl1pPr>
          </a:lstStyle>
          <a:p>
            <a:r>
              <a:rPr lang="en-US"/>
              <a:t>Click icon to add picture</a:t>
            </a:r>
          </a:p>
        </p:txBody>
      </p:sp>
      <p:sp>
        <p:nvSpPr>
          <p:cNvPr id="18" name="Picture Rectangle 2">
            <a:extLst>
              <a:ext uri="{FF2B5EF4-FFF2-40B4-BE49-F238E27FC236}">
                <a16:creationId xmlns:a16="http://schemas.microsoft.com/office/drawing/2014/main" id="{175A8299-EC36-407A-A79D-E8F21B4912DD}"/>
              </a:ext>
              <a:ext uri="{C183D7F6-B498-43B3-948B-1728B52AA6E4}">
                <adec:decorative xmlns:adec="http://schemas.microsoft.com/office/drawing/2017/decorative" val="1"/>
              </a:ext>
            </a:extLst>
          </p:cNvPr>
          <p:cNvSpPr/>
          <p:nvPr userDrawn="1"/>
        </p:nvSpPr>
        <p:spPr>
          <a:xfrm>
            <a:off x="7182093" y="2717079"/>
            <a:ext cx="1733309" cy="161093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Picture Placeholder 2">
            <a:extLst>
              <a:ext uri="{FF2B5EF4-FFF2-40B4-BE49-F238E27FC236}">
                <a16:creationId xmlns:a16="http://schemas.microsoft.com/office/drawing/2014/main" id="{ECA84048-8C0E-492C-AC5F-197EB1BEC3C7}"/>
              </a:ext>
              <a:ext uri="{C183D7F6-B498-43B3-948B-1728B52AA6E4}">
                <adec:decorative xmlns:adec="http://schemas.microsoft.com/office/drawing/2017/decorative" val="0"/>
              </a:ext>
            </a:extLst>
          </p:cNvPr>
          <p:cNvSpPr>
            <a:spLocks noGrp="1"/>
          </p:cNvSpPr>
          <p:nvPr>
            <p:ph type="pic" sz="quarter" idx="15"/>
          </p:nvPr>
        </p:nvSpPr>
        <p:spPr>
          <a:xfrm>
            <a:off x="7182090" y="2713661"/>
            <a:ext cx="1733308" cy="1607519"/>
          </a:xfrm>
          <a:prstGeom prst="rect">
            <a:avLst/>
          </a:prstGeom>
        </p:spPr>
        <p:txBody>
          <a:bodyPr anchor="ctr"/>
          <a:lstStyle>
            <a:lvl1pPr marL="0" indent="0" algn="ctr">
              <a:buNone/>
              <a:defRPr/>
            </a:lvl1pPr>
          </a:lstStyle>
          <a:p>
            <a:r>
              <a:rPr lang="en-US"/>
              <a:t>Click icon to add picture</a:t>
            </a:r>
          </a:p>
        </p:txBody>
      </p:sp>
      <p:sp>
        <p:nvSpPr>
          <p:cNvPr id="19" name="Picture Rectangle 3">
            <a:extLst>
              <a:ext uri="{FF2B5EF4-FFF2-40B4-BE49-F238E27FC236}">
                <a16:creationId xmlns:a16="http://schemas.microsoft.com/office/drawing/2014/main" id="{2A4E731A-EF94-4BF9-B8A8-ACC17649834E}"/>
              </a:ext>
              <a:ext uri="{C183D7F6-B498-43B3-948B-1728B52AA6E4}">
                <adec:decorative xmlns:adec="http://schemas.microsoft.com/office/drawing/2017/decorative" val="1"/>
              </a:ext>
            </a:extLst>
          </p:cNvPr>
          <p:cNvSpPr/>
          <p:nvPr userDrawn="1"/>
        </p:nvSpPr>
        <p:spPr>
          <a:xfrm>
            <a:off x="7182093" y="4523170"/>
            <a:ext cx="1733309" cy="161093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 name="Picture Placeholder 3">
            <a:extLst>
              <a:ext uri="{FF2B5EF4-FFF2-40B4-BE49-F238E27FC236}">
                <a16:creationId xmlns:a16="http://schemas.microsoft.com/office/drawing/2014/main" id="{C1CFA84E-19F1-45F4-93A1-15252D4AA15C}"/>
              </a:ext>
            </a:extLst>
          </p:cNvPr>
          <p:cNvSpPr>
            <a:spLocks noGrp="1"/>
          </p:cNvSpPr>
          <p:nvPr>
            <p:ph type="pic" sz="quarter" idx="16"/>
          </p:nvPr>
        </p:nvSpPr>
        <p:spPr>
          <a:xfrm>
            <a:off x="7182090" y="4524877"/>
            <a:ext cx="1733308" cy="1607519"/>
          </a:xfrm>
          <a:prstGeom prst="rect">
            <a:avLst/>
          </a:prstGeom>
        </p:spPr>
        <p:txBody>
          <a:bodyPr anchor="ctr"/>
          <a:lstStyle>
            <a:lvl1pPr marL="0" indent="0" algn="ctr">
              <a:buNone/>
              <a:defRPr/>
            </a:lvl1pPr>
          </a:lstStyle>
          <a:p>
            <a:r>
              <a:rPr lang="en-US"/>
              <a:t>Click icon to add picture</a:t>
            </a:r>
          </a:p>
        </p:txBody>
      </p:sp>
      <p:sp>
        <p:nvSpPr>
          <p:cNvPr id="3" name="Content Placeholder 2">
            <a:extLst>
              <a:ext uri="{FF2B5EF4-FFF2-40B4-BE49-F238E27FC236}">
                <a16:creationId xmlns:a16="http://schemas.microsoft.com/office/drawing/2014/main" id="{BE2B9254-8570-FDC7-4F0A-578AD5E80273}"/>
              </a:ext>
            </a:extLst>
          </p:cNvPr>
          <p:cNvSpPr>
            <a:spLocks noGrp="1"/>
          </p:cNvSpPr>
          <p:nvPr>
            <p:ph sz="quarter" idx="17"/>
          </p:nvPr>
        </p:nvSpPr>
        <p:spPr>
          <a:xfrm>
            <a:off x="377190" y="1630363"/>
            <a:ext cx="6316218" cy="4507992"/>
          </a:xfrm>
          <a:prstGeom prst="rect">
            <a:avLst/>
          </a:prstGeom>
        </p:spPr>
        <p:txBody>
          <a:bodyPr/>
          <a:lstStyle>
            <a:lvl1pPr marL="171446" indent="-171446">
              <a:lnSpc>
                <a:spcPct val="108000"/>
              </a:lnSpc>
              <a:buClr>
                <a:schemeClr val="accent1"/>
              </a:buClr>
              <a:buFont typeface="Wingdings" panose="05000000000000000000" pitchFamily="2" charset="2"/>
              <a:buChar char="§"/>
              <a:defRPr>
                <a:solidFill>
                  <a:schemeClr val="bg2">
                    <a:lumMod val="10000"/>
                  </a:schemeClr>
                </a:solidFill>
              </a:defRPr>
            </a:lvl1pPr>
            <a:lvl2pPr marL="514337" indent="-171446">
              <a:lnSpc>
                <a:spcPct val="108000"/>
              </a:lnSpc>
              <a:buClr>
                <a:schemeClr val="accent1"/>
              </a:buClr>
              <a:buFont typeface="Wingdings" panose="05000000000000000000" pitchFamily="2" charset="2"/>
              <a:buChar char="§"/>
              <a:defRPr>
                <a:solidFill>
                  <a:schemeClr val="bg2">
                    <a:lumMod val="10000"/>
                  </a:schemeClr>
                </a:solidFill>
              </a:defRPr>
            </a:lvl2pPr>
            <a:lvl3pPr marL="857228" indent="-171446">
              <a:lnSpc>
                <a:spcPct val="108000"/>
              </a:lnSpc>
              <a:buClr>
                <a:schemeClr val="accent1"/>
              </a:buClr>
              <a:buFont typeface="Wingdings" panose="05000000000000000000" pitchFamily="2" charset="2"/>
              <a:buChar char="§"/>
              <a:defRPr>
                <a:solidFill>
                  <a:schemeClr val="bg2">
                    <a:lumMod val="10000"/>
                  </a:schemeClr>
                </a:solidFill>
              </a:defRPr>
            </a:lvl3pPr>
            <a:lvl4pPr marL="1200120" indent="-171446">
              <a:lnSpc>
                <a:spcPct val="108000"/>
              </a:lnSpc>
              <a:buClr>
                <a:schemeClr val="accent1"/>
              </a:buClr>
              <a:buFont typeface="Wingdings" panose="05000000000000000000" pitchFamily="2" charset="2"/>
              <a:buChar char="§"/>
              <a:defRPr>
                <a:solidFill>
                  <a:schemeClr val="bg2">
                    <a:lumMod val="10000"/>
                  </a:schemeClr>
                </a:solidFill>
              </a:defRPr>
            </a:lvl4pPr>
            <a:lvl5pPr marL="1543012" indent="-171446">
              <a:lnSpc>
                <a:spcPct val="108000"/>
              </a:lnSpc>
              <a:buClr>
                <a:schemeClr val="accent1"/>
              </a:buClr>
              <a:buFont typeface="Wingdings" panose="05000000000000000000" pitchFamily="2" charset="2"/>
              <a:buChar char="§"/>
              <a:defRPr>
                <a:solidFill>
                  <a:schemeClr val="bg2">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8724154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3" name="Gray Rectangle">
            <a:extLst>
              <a:ext uri="{FF2B5EF4-FFF2-40B4-BE49-F238E27FC236}">
                <a16:creationId xmlns:a16="http://schemas.microsoft.com/office/drawing/2014/main" id="{79F3FA21-32DA-4C38-8299-88FEFA2C3B39}"/>
              </a:ext>
              <a:ext uri="{C183D7F6-B498-43B3-948B-1728B52AA6E4}">
                <adec:decorative xmlns:adec="http://schemas.microsoft.com/office/drawing/2017/decorative" val="1"/>
              </a:ext>
            </a:extLst>
          </p:cNvPr>
          <p:cNvSpPr/>
          <p:nvPr userDrawn="1"/>
        </p:nvSpPr>
        <p:spPr>
          <a:xfrm>
            <a:off x="2" y="1255271"/>
            <a:ext cx="4524657" cy="41142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Title Placeholder">
            <a:extLst>
              <a:ext uri="{FF2B5EF4-FFF2-40B4-BE49-F238E27FC236}">
                <a16:creationId xmlns:a16="http://schemas.microsoft.com/office/drawing/2014/main" id="{4B824948-7DE2-41F5-BE27-87349BE01F09}"/>
              </a:ext>
            </a:extLst>
          </p:cNvPr>
          <p:cNvSpPr>
            <a:spLocks noGrp="1"/>
          </p:cNvSpPr>
          <p:nvPr>
            <p:ph sz="quarter" idx="14" hasCustomPrompt="1"/>
          </p:nvPr>
        </p:nvSpPr>
        <p:spPr>
          <a:xfrm>
            <a:off x="156761" y="1255276"/>
            <a:ext cx="4147823" cy="4114207"/>
          </a:xfrm>
          <a:prstGeom prst="rect">
            <a:avLst/>
          </a:prstGeom>
        </p:spPr>
        <p:txBody>
          <a:bodyPr anchor="ctr" anchorCtr="0"/>
          <a:lstStyle>
            <a:lvl1pPr marL="0" indent="0">
              <a:lnSpc>
                <a:spcPct val="108000"/>
              </a:lnSpc>
              <a:buNone/>
              <a:defRPr sz="2400" b="1">
                <a:solidFill>
                  <a:schemeClr val="bg1"/>
                </a:solidFill>
                <a:latin typeface="+mj-lt"/>
                <a:ea typeface="Open Sans" panose="020B0606030504020204" pitchFamily="34" charset="0"/>
                <a:cs typeface="Open Sans" panose="020B0606030504020204" pitchFamily="34" charset="0"/>
              </a:defRPr>
            </a:lvl1pPr>
          </a:lstStyle>
          <a:p>
            <a:pPr lvl="0"/>
            <a:r>
              <a:rPr lang="en-US" dirty="0"/>
              <a:t>Long Title or Section Divider</a:t>
            </a:r>
          </a:p>
        </p:txBody>
      </p:sp>
      <p:sp>
        <p:nvSpPr>
          <p:cNvPr id="7" name="Rectangle 2">
            <a:extLst>
              <a:ext uri="{FF2B5EF4-FFF2-40B4-BE49-F238E27FC236}">
                <a16:creationId xmlns:a16="http://schemas.microsoft.com/office/drawing/2014/main" id="{F8A70739-026E-4B9F-A8C5-8058205D0AA7}"/>
              </a:ext>
            </a:extLst>
          </p:cNvPr>
          <p:cNvSpPr/>
          <p:nvPr userDrawn="1"/>
        </p:nvSpPr>
        <p:spPr>
          <a:xfrm>
            <a:off x="4668881" y="1255271"/>
            <a:ext cx="2176947" cy="2047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3">
            <a:extLst>
              <a:ext uri="{FF2B5EF4-FFF2-40B4-BE49-F238E27FC236}">
                <a16:creationId xmlns:a16="http://schemas.microsoft.com/office/drawing/2014/main" id="{DE393653-42EA-4CD1-9134-AC75DD79569F}"/>
              </a:ext>
            </a:extLst>
          </p:cNvPr>
          <p:cNvSpPr/>
          <p:nvPr userDrawn="1"/>
        </p:nvSpPr>
        <p:spPr>
          <a:xfrm>
            <a:off x="6990048" y="1255271"/>
            <a:ext cx="2153952" cy="2047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4">
            <a:extLst>
              <a:ext uri="{FF2B5EF4-FFF2-40B4-BE49-F238E27FC236}">
                <a16:creationId xmlns:a16="http://schemas.microsoft.com/office/drawing/2014/main" id="{50B14B5B-CD68-4361-95C8-B6A835F8AE1F}"/>
              </a:ext>
            </a:extLst>
          </p:cNvPr>
          <p:cNvSpPr/>
          <p:nvPr userDrawn="1"/>
        </p:nvSpPr>
        <p:spPr>
          <a:xfrm>
            <a:off x="4668879" y="3495279"/>
            <a:ext cx="4475122" cy="1874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Picture Placeholder 2">
            <a:extLst>
              <a:ext uri="{FF2B5EF4-FFF2-40B4-BE49-F238E27FC236}">
                <a16:creationId xmlns:a16="http://schemas.microsoft.com/office/drawing/2014/main" id="{BE80AC0F-1710-4D52-A7E0-538CAA25D98F}"/>
              </a:ext>
            </a:extLst>
          </p:cNvPr>
          <p:cNvSpPr>
            <a:spLocks noGrp="1"/>
          </p:cNvSpPr>
          <p:nvPr>
            <p:ph type="pic" sz="quarter" idx="11"/>
          </p:nvPr>
        </p:nvSpPr>
        <p:spPr>
          <a:xfrm>
            <a:off x="4668881" y="1255826"/>
            <a:ext cx="2176947" cy="2047712"/>
          </a:xfrm>
          <a:prstGeom prst="rect">
            <a:avLst/>
          </a:prstGeom>
        </p:spPr>
        <p:txBody>
          <a:bodyPr anchor="ctr"/>
          <a:lstStyle>
            <a:lvl1pPr marL="0" indent="0" algn="ctr">
              <a:buNone/>
              <a:defRPr/>
            </a:lvl1pPr>
          </a:lstStyle>
          <a:p>
            <a:r>
              <a:rPr lang="en-US"/>
              <a:t>Click icon to add picture</a:t>
            </a:r>
          </a:p>
        </p:txBody>
      </p:sp>
      <p:sp>
        <p:nvSpPr>
          <p:cNvPr id="11" name="Picture Placeholder 3">
            <a:extLst>
              <a:ext uri="{FF2B5EF4-FFF2-40B4-BE49-F238E27FC236}">
                <a16:creationId xmlns:a16="http://schemas.microsoft.com/office/drawing/2014/main" id="{BE77A1B9-A512-4501-9DAF-EB9FFE6E5621}"/>
              </a:ext>
            </a:extLst>
          </p:cNvPr>
          <p:cNvSpPr>
            <a:spLocks noGrp="1"/>
          </p:cNvSpPr>
          <p:nvPr>
            <p:ph type="pic" sz="quarter" idx="12"/>
          </p:nvPr>
        </p:nvSpPr>
        <p:spPr>
          <a:xfrm>
            <a:off x="6990049" y="1256274"/>
            <a:ext cx="2153952" cy="2047271"/>
          </a:xfrm>
          <a:prstGeom prst="rect">
            <a:avLst/>
          </a:prstGeom>
        </p:spPr>
        <p:txBody>
          <a:bodyPr anchor="ctr"/>
          <a:lstStyle>
            <a:lvl1pPr marL="0" indent="0" algn="ctr">
              <a:buNone/>
              <a:defRPr/>
            </a:lvl1pPr>
          </a:lstStyle>
          <a:p>
            <a:r>
              <a:rPr lang="en-US"/>
              <a:t>Click icon to add picture</a:t>
            </a:r>
          </a:p>
        </p:txBody>
      </p:sp>
      <p:sp>
        <p:nvSpPr>
          <p:cNvPr id="12" name="Picture Placeholder 4">
            <a:extLst>
              <a:ext uri="{FF2B5EF4-FFF2-40B4-BE49-F238E27FC236}">
                <a16:creationId xmlns:a16="http://schemas.microsoft.com/office/drawing/2014/main" id="{9D1462A7-C7E4-4DFA-80F9-708DEE043018}"/>
              </a:ext>
            </a:extLst>
          </p:cNvPr>
          <p:cNvSpPr>
            <a:spLocks noGrp="1"/>
          </p:cNvSpPr>
          <p:nvPr>
            <p:ph type="pic" sz="quarter" idx="13"/>
          </p:nvPr>
        </p:nvSpPr>
        <p:spPr>
          <a:xfrm>
            <a:off x="4668881" y="3495839"/>
            <a:ext cx="4475121" cy="1873645"/>
          </a:xfrm>
          <a:prstGeom prst="rect">
            <a:avLst/>
          </a:prstGeom>
        </p:spPr>
        <p:txBody>
          <a:bodyPr anchor="ctr"/>
          <a:lstStyle>
            <a:lvl1pPr marL="0" indent="0" algn="ctr">
              <a:buNone/>
              <a:defRPr/>
            </a:lvl1pPr>
          </a:lstStyle>
          <a:p>
            <a:r>
              <a:rPr lang="en-US"/>
              <a:t>Click icon to add picture</a:t>
            </a:r>
          </a:p>
        </p:txBody>
      </p:sp>
      <p:pic>
        <p:nvPicPr>
          <p:cNvPr id="15" name="Picture 14">
            <a:extLst>
              <a:ext uri="{FF2B5EF4-FFF2-40B4-BE49-F238E27FC236}">
                <a16:creationId xmlns:a16="http://schemas.microsoft.com/office/drawing/2014/main" id="{4E09703A-B874-4DB3-A2C0-A8F18302FE71}"/>
              </a:ext>
              <a:ext uri="{C183D7F6-B498-43B3-948B-1728B52AA6E4}">
                <adec:decorative xmlns:adec="http://schemas.microsoft.com/office/drawing/2017/decorative" val="1"/>
              </a:ext>
            </a:extLst>
          </p:cNvPr>
          <p:cNvPicPr>
            <a:picLocks noChangeAspect="1"/>
          </p:cNvPicPr>
          <p:nvPr userDrawn="1"/>
        </p:nvPicPr>
        <p:blipFill rotWithShape="1">
          <a:blip r:embed="rId2"/>
          <a:srcRect r="50000"/>
          <a:stretch/>
        </p:blipFill>
        <p:spPr>
          <a:xfrm>
            <a:off x="7847547" y="1554643"/>
            <a:ext cx="1296457" cy="3496689"/>
          </a:xfrm>
          <a:prstGeom prst="rect">
            <a:avLst/>
          </a:prstGeom>
        </p:spPr>
      </p:pic>
    </p:spTree>
    <p:extLst>
      <p:ext uri="{BB962C8B-B14F-4D97-AF65-F5344CB8AC3E}">
        <p14:creationId xmlns:p14="http://schemas.microsoft.com/office/powerpoint/2010/main" val="31285708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Body White 1">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F2A1C92-BED5-4889-350B-664F5E52DD1F}"/>
              </a:ext>
            </a:extLst>
          </p:cNvPr>
          <p:cNvSpPr>
            <a:spLocks noGrp="1"/>
          </p:cNvSpPr>
          <p:nvPr>
            <p:ph type="title" hasCustomPrompt="1"/>
          </p:nvPr>
        </p:nvSpPr>
        <p:spPr>
          <a:xfrm>
            <a:off x="150876" y="832105"/>
            <a:ext cx="7886700" cy="629051"/>
          </a:xfrm>
          <a:prstGeom prst="rect">
            <a:avLst/>
          </a:prstGeom>
        </p:spPr>
        <p:txBody>
          <a:bodyPr/>
          <a:lstStyle>
            <a:lvl1pPr>
              <a:lnSpc>
                <a:spcPct val="100000"/>
              </a:lnSpc>
              <a:defRPr sz="3000" b="1">
                <a:solidFill>
                  <a:schemeClr val="accent4"/>
                </a:solidFill>
              </a:defRPr>
            </a:lvl1pPr>
          </a:lstStyle>
          <a:p>
            <a:r>
              <a:rPr lang="en-US" dirty="0"/>
              <a:t>Slide Title</a:t>
            </a:r>
          </a:p>
        </p:txBody>
      </p:sp>
      <p:sp>
        <p:nvSpPr>
          <p:cNvPr id="15" name="Content Placeholder 14">
            <a:extLst>
              <a:ext uri="{FF2B5EF4-FFF2-40B4-BE49-F238E27FC236}">
                <a16:creationId xmlns:a16="http://schemas.microsoft.com/office/drawing/2014/main" id="{0B27EC78-0DDB-B2DE-0DC4-8DABA1A1D219}"/>
              </a:ext>
            </a:extLst>
          </p:cNvPr>
          <p:cNvSpPr>
            <a:spLocks noGrp="1"/>
          </p:cNvSpPr>
          <p:nvPr>
            <p:ph sz="quarter" idx="10"/>
          </p:nvPr>
        </p:nvSpPr>
        <p:spPr>
          <a:xfrm>
            <a:off x="377190" y="1627632"/>
            <a:ext cx="8538210" cy="4507992"/>
          </a:xfrm>
          <a:prstGeom prst="rect">
            <a:avLst/>
          </a:prstGeom>
        </p:spPr>
        <p:txBody>
          <a:bodyPr/>
          <a:lstStyle>
            <a:lvl1pPr marL="171446" indent="-171446">
              <a:lnSpc>
                <a:spcPct val="108000"/>
              </a:lnSpc>
              <a:buClr>
                <a:schemeClr val="accent1"/>
              </a:buClr>
              <a:buFont typeface="Wingdings" panose="05000000000000000000" pitchFamily="2" charset="2"/>
              <a:buChar char="§"/>
              <a:defRPr>
                <a:solidFill>
                  <a:schemeClr val="bg2">
                    <a:lumMod val="10000"/>
                  </a:schemeClr>
                </a:solidFill>
              </a:defRPr>
            </a:lvl1pPr>
            <a:lvl2pPr marL="514337" indent="-171446">
              <a:lnSpc>
                <a:spcPct val="108000"/>
              </a:lnSpc>
              <a:buClr>
                <a:schemeClr val="accent1"/>
              </a:buClr>
              <a:buFont typeface="Wingdings" panose="05000000000000000000" pitchFamily="2" charset="2"/>
              <a:buChar char="§"/>
              <a:defRPr>
                <a:solidFill>
                  <a:schemeClr val="bg2">
                    <a:lumMod val="10000"/>
                  </a:schemeClr>
                </a:solidFill>
              </a:defRPr>
            </a:lvl2pPr>
            <a:lvl3pPr marL="857228" indent="-171446">
              <a:lnSpc>
                <a:spcPct val="108000"/>
              </a:lnSpc>
              <a:buClr>
                <a:schemeClr val="accent1"/>
              </a:buClr>
              <a:buFont typeface="Wingdings" panose="05000000000000000000" pitchFamily="2" charset="2"/>
              <a:buChar char="§"/>
              <a:defRPr>
                <a:solidFill>
                  <a:schemeClr val="bg2">
                    <a:lumMod val="10000"/>
                  </a:schemeClr>
                </a:solidFill>
              </a:defRPr>
            </a:lvl3pPr>
            <a:lvl4pPr marL="1200120" indent="-171446">
              <a:lnSpc>
                <a:spcPct val="108000"/>
              </a:lnSpc>
              <a:buClr>
                <a:schemeClr val="accent1"/>
              </a:buClr>
              <a:buFont typeface="Wingdings" panose="05000000000000000000" pitchFamily="2" charset="2"/>
              <a:buChar char="§"/>
              <a:defRPr>
                <a:solidFill>
                  <a:schemeClr val="bg2">
                    <a:lumMod val="10000"/>
                  </a:schemeClr>
                </a:solidFill>
              </a:defRPr>
            </a:lvl4pPr>
            <a:lvl5pPr marL="1543012" indent="-171446">
              <a:lnSpc>
                <a:spcPct val="108000"/>
              </a:lnSpc>
              <a:buClr>
                <a:schemeClr val="accent1"/>
              </a:buClr>
              <a:buFont typeface="Wingdings" panose="05000000000000000000" pitchFamily="2" charset="2"/>
              <a:buChar char="§"/>
              <a:defRPr>
                <a:solidFill>
                  <a:schemeClr val="bg2">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10564279"/>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Page No Pictures">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1960165"/>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Blue Rectangle">
            <a:extLst>
              <a:ext uri="{FF2B5EF4-FFF2-40B4-BE49-F238E27FC236}">
                <a16:creationId xmlns:a16="http://schemas.microsoft.com/office/drawing/2014/main" id="{B09D283E-F7D5-43DA-A9E7-6E6474DF99D7}"/>
              </a:ext>
              <a:ext uri="{C183D7F6-B498-43B3-948B-1728B52AA6E4}">
                <adec:decorative xmlns:adec="http://schemas.microsoft.com/office/drawing/2017/decorative" val="1"/>
              </a:ext>
            </a:extLst>
          </p:cNvPr>
          <p:cNvSpPr/>
          <p:nvPr userDrawn="1"/>
        </p:nvSpPr>
        <p:spPr>
          <a:xfrm>
            <a:off x="1145" y="0"/>
            <a:ext cx="9142857" cy="3668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350" dirty="0"/>
              <a:t>Module 3 – Balancing Forage </a:t>
            </a:r>
            <a:r>
              <a:rPr lang="en-US" sz="1350"/>
              <a:t>for Soil Health </a:t>
            </a:r>
            <a:endParaRPr lang="en-US" sz="1350" dirty="0"/>
          </a:p>
        </p:txBody>
      </p:sp>
      <p:sp>
        <p:nvSpPr>
          <p:cNvPr id="8" name="Grey Rectangle">
            <a:extLst>
              <a:ext uri="{FF2B5EF4-FFF2-40B4-BE49-F238E27FC236}">
                <a16:creationId xmlns:a16="http://schemas.microsoft.com/office/drawing/2014/main" id="{FBC5E9AA-A200-4DBB-BA55-E6325E4F79F6}"/>
              </a:ext>
              <a:ext uri="{C183D7F6-B498-43B3-948B-1728B52AA6E4}">
                <adec:decorative xmlns:adec="http://schemas.microsoft.com/office/drawing/2017/decorative" val="1"/>
              </a:ext>
            </a:extLst>
          </p:cNvPr>
          <p:cNvSpPr/>
          <p:nvPr userDrawn="1"/>
        </p:nvSpPr>
        <p:spPr>
          <a:xfrm>
            <a:off x="0" y="6509513"/>
            <a:ext cx="9142857" cy="3668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accent5"/>
              </a:solidFill>
            </a:endParaRPr>
          </a:p>
        </p:txBody>
      </p:sp>
      <p:sp>
        <p:nvSpPr>
          <p:cNvPr id="6" name="FPAC Lockup">
            <a:extLst>
              <a:ext uri="{FF2B5EF4-FFF2-40B4-BE49-F238E27FC236}">
                <a16:creationId xmlns:a16="http://schemas.microsoft.com/office/drawing/2014/main" id="{DA92B40F-55B6-4C69-A7EB-3AD64D641DAE}"/>
              </a:ext>
            </a:extLst>
          </p:cNvPr>
          <p:cNvSpPr txBox="1"/>
          <p:nvPr userDrawn="1"/>
        </p:nvSpPr>
        <p:spPr>
          <a:xfrm>
            <a:off x="6234545" y="6478114"/>
            <a:ext cx="2676347" cy="429605"/>
          </a:xfrm>
          <a:prstGeom prst="rect">
            <a:avLst/>
          </a:prstGeom>
          <a:noFill/>
        </p:spPr>
        <p:txBody>
          <a:bodyPr wrap="square" rtlCol="0">
            <a:spAutoFit/>
          </a:bodyPr>
          <a:lstStyle/>
          <a:p>
            <a:pPr algn="ctr">
              <a:spcBef>
                <a:spcPts val="200"/>
              </a:spcBef>
            </a:pPr>
            <a:r>
              <a:rPr lang="en-US" sz="1050" b="1" spc="8" baseline="0" dirty="0">
                <a:solidFill>
                  <a:schemeClr val="bg1"/>
                </a:solidFill>
                <a:latin typeface="Montserrat" pitchFamily="2" charset="0"/>
                <a:ea typeface="Open Sans" panose="020B0606030504020204" pitchFamily="34" charset="0"/>
                <a:cs typeface="Open Sans" panose="020B0606030504020204" pitchFamily="34" charset="0"/>
              </a:rPr>
              <a:t>Soil Health Division </a:t>
            </a:r>
            <a:r>
              <a:rPr lang="en-US" sz="1050" b="1" spc="8" baseline="0" dirty="0">
                <a:solidFill>
                  <a:srgbClr val="FFCB0B"/>
                </a:solidFill>
                <a:latin typeface="Montserrat" pitchFamily="2" charset="0"/>
                <a:ea typeface="Open Sans" panose="020B0606030504020204" pitchFamily="34" charset="0"/>
                <a:cs typeface="Open Sans" panose="020B0606030504020204" pitchFamily="34" charset="0"/>
              </a:rPr>
              <a:t>|</a:t>
            </a:r>
            <a:r>
              <a:rPr lang="en-US" sz="1050" b="1" spc="8" baseline="0" dirty="0">
                <a:solidFill>
                  <a:schemeClr val="bg1"/>
                </a:solidFill>
                <a:latin typeface="Montserrat" pitchFamily="2" charset="0"/>
                <a:ea typeface="Open Sans" panose="020B0606030504020204" pitchFamily="34" charset="0"/>
                <a:cs typeface="Open Sans" panose="020B0606030504020204" pitchFamily="34" charset="0"/>
              </a:rPr>
              <a:t> nrcs.usda.gov</a:t>
            </a:r>
          </a:p>
          <a:p>
            <a:pPr marL="0" marR="0" lvl="0" indent="0" algn="ctr" defTabSz="685783" rtl="0" eaLnBrk="1" fontAlgn="auto" latinLnBrk="0" hangingPunct="1">
              <a:lnSpc>
                <a:spcPct val="100000"/>
              </a:lnSpc>
              <a:spcBef>
                <a:spcPts val="200"/>
              </a:spcBef>
              <a:spcAft>
                <a:spcPts val="0"/>
              </a:spcAft>
              <a:buClrTx/>
              <a:buSzTx/>
              <a:buFontTx/>
              <a:buNone/>
              <a:tabLst/>
              <a:defRPr/>
            </a:pPr>
            <a:r>
              <a:rPr lang="en-US" sz="975" b="1" kern="1200" spc="225" baseline="0" dirty="0">
                <a:solidFill>
                  <a:schemeClr val="bg1"/>
                </a:solidFill>
                <a:latin typeface="Montserrat" pitchFamily="2" charset="0"/>
                <a:ea typeface="Open Sans" panose="020B0606030504020204" pitchFamily="34" charset="0"/>
                <a:cs typeface="Open Sans" panose="020B0606030504020204" pitchFamily="34" charset="0"/>
              </a:rPr>
              <a:t>SCIENCE &amp; TECHNOLOGY</a:t>
            </a:r>
            <a:endParaRPr lang="en-US" sz="975" b="1" dirty="0">
              <a:solidFill>
                <a:schemeClr val="bg1"/>
              </a:solidFill>
              <a:latin typeface="Montserrat" pitchFamily="2" charset="0"/>
              <a:ea typeface="Open Sans" panose="020B0606030504020204" pitchFamily="34" charset="0"/>
              <a:cs typeface="Open Sans" panose="020B0606030504020204" pitchFamily="34" charset="0"/>
            </a:endParaRPr>
          </a:p>
        </p:txBody>
      </p:sp>
      <p:pic>
        <p:nvPicPr>
          <p:cNvPr id="7" name="Picture 6" descr="USDA Natural Resources Conservation Service">
            <a:extLst>
              <a:ext uri="{FF2B5EF4-FFF2-40B4-BE49-F238E27FC236}">
                <a16:creationId xmlns:a16="http://schemas.microsoft.com/office/drawing/2014/main" id="{0B1C69E8-C370-43D8-81AA-AB0119E4CD31}"/>
              </a:ext>
            </a:extLst>
          </p:cNvPr>
          <p:cNvPicPr>
            <a:picLocks noChangeAspect="1"/>
          </p:cNvPicPr>
          <p:nvPr userDrawn="1"/>
        </p:nvPicPr>
        <p:blipFill>
          <a:blip r:embed="rId10"/>
          <a:stretch>
            <a:fillRect/>
          </a:stretch>
        </p:blipFill>
        <p:spPr>
          <a:xfrm>
            <a:off x="223873" y="26703"/>
            <a:ext cx="2463909" cy="313402"/>
          </a:xfrm>
          <a:prstGeom prst="rect">
            <a:avLst/>
          </a:prstGeom>
        </p:spPr>
      </p:pic>
      <p:sp>
        <p:nvSpPr>
          <p:cNvPr id="3" name="FPAC Lockup">
            <a:extLst>
              <a:ext uri="{FF2B5EF4-FFF2-40B4-BE49-F238E27FC236}">
                <a16:creationId xmlns:a16="http://schemas.microsoft.com/office/drawing/2014/main" id="{29017CC6-538A-FD3F-1CFC-7CF628665511}"/>
              </a:ext>
            </a:extLst>
          </p:cNvPr>
          <p:cNvSpPr txBox="1"/>
          <p:nvPr userDrawn="1"/>
        </p:nvSpPr>
        <p:spPr>
          <a:xfrm>
            <a:off x="150936" y="6569193"/>
            <a:ext cx="3906714" cy="253916"/>
          </a:xfrm>
          <a:prstGeom prst="rect">
            <a:avLst/>
          </a:prstGeom>
          <a:noFill/>
        </p:spPr>
        <p:txBody>
          <a:bodyPr wrap="square" rtlCol="0">
            <a:spAutoFit/>
          </a:bodyPr>
          <a:lstStyle/>
          <a:p>
            <a:pPr algn="l">
              <a:spcBef>
                <a:spcPts val="450"/>
              </a:spcBef>
            </a:pPr>
            <a:r>
              <a:rPr lang="en-US" sz="1050" b="1" kern="1200" spc="8" baseline="0" dirty="0">
                <a:solidFill>
                  <a:schemeClr val="bg1"/>
                </a:solidFill>
                <a:latin typeface="Montserrat" pitchFamily="2" charset="0"/>
                <a:ea typeface="Open Sans" panose="020B0606030504020204" pitchFamily="34" charset="0"/>
                <a:cs typeface="Open Sans" panose="020B0606030504020204" pitchFamily="34" charset="0"/>
              </a:rPr>
              <a:t>Managing Pasture and </a:t>
            </a:r>
            <a:r>
              <a:rPr lang="en-US" sz="1050" b="1" kern="1200" spc="8" baseline="0" dirty="0" err="1">
                <a:solidFill>
                  <a:schemeClr val="bg1"/>
                </a:solidFill>
                <a:latin typeface="Montserrat" pitchFamily="2" charset="0"/>
                <a:ea typeface="Open Sans" panose="020B0606030504020204" pitchFamily="34" charset="0"/>
                <a:cs typeface="Open Sans" panose="020B0606030504020204" pitchFamily="34" charset="0"/>
              </a:rPr>
              <a:t>Silvopasture</a:t>
            </a:r>
            <a:r>
              <a:rPr lang="en-US" sz="1050" b="1" kern="1200" spc="8" baseline="0" dirty="0">
                <a:solidFill>
                  <a:schemeClr val="bg1"/>
                </a:solidFill>
                <a:latin typeface="Montserrat" pitchFamily="2" charset="0"/>
                <a:ea typeface="Open Sans" panose="020B0606030504020204" pitchFamily="34" charset="0"/>
                <a:cs typeface="Open Sans" panose="020B0606030504020204" pitchFamily="34" charset="0"/>
              </a:rPr>
              <a:t> for Soil Health</a:t>
            </a:r>
            <a:endParaRPr lang="en-US" sz="900" b="1" dirty="0">
              <a:solidFill>
                <a:schemeClr val="bg1"/>
              </a:solidFill>
              <a:latin typeface="Montserrat" pitchFamily="2"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569656255"/>
      </p:ext>
    </p:extLst>
  </p:cSld>
  <p:clrMap bg1="lt1" tx1="dk1" bg2="lt2" tx2="dk2" accent1="accent1" accent2="accent2" accent3="accent3" accent4="accent4" accent5="accent5" accent6="accent6" hlink="hlink" folHlink="folHlink"/>
  <p:sldLayoutIdLst>
    <p:sldLayoutId id="2147483710" r:id="rId1"/>
    <p:sldLayoutId id="2147483742" r:id="rId2"/>
    <p:sldLayoutId id="2147483735" r:id="rId3"/>
    <p:sldLayoutId id="2147483736" r:id="rId4"/>
    <p:sldLayoutId id="2147483737" r:id="rId5"/>
    <p:sldLayoutId id="2147483722" r:id="rId6"/>
    <p:sldLayoutId id="2147483739" r:id="rId7"/>
    <p:sldLayoutId id="2147483720" r:id="rId8"/>
  </p:sldLayoutIdLst>
  <p:txStyles>
    <p:titleStyle>
      <a:lvl1pPr algn="l" defTabSz="685783"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44" userDrawn="1">
          <p15:clr>
            <a:srgbClr val="F26B43"/>
          </p15:clr>
        </p15:guide>
        <p15:guide id="2" pos="5616" userDrawn="1">
          <p15:clr>
            <a:srgbClr val="F26B43"/>
          </p15:clr>
        </p15:guide>
        <p15:guide id="3" orient="horz" pos="192" userDrawn="1">
          <p15:clr>
            <a:srgbClr val="F26B43"/>
          </p15:clr>
        </p15:guide>
        <p15:guide id="4" orient="horz" pos="412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2.png"/><Relationship Id="rId5" Type="http://schemas.openxmlformats.org/officeDocument/2006/relationships/image" Target="../media/image5.jp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9.jpg"/><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9.jpg"/><Relationship Id="rId4" Type="http://schemas.openxmlformats.org/officeDocument/2006/relationships/image" Target="../media/image8.jp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21.jpg"/><Relationship Id="rId5" Type="http://schemas.openxmlformats.org/officeDocument/2006/relationships/image" Target="../media/image3.jpg"/><Relationship Id="rId4" Type="http://schemas.openxmlformats.org/officeDocument/2006/relationships/image" Target="../media/image20.jp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microsoft.com/office/2018/10/relationships/comments" Target="../comments/modernComment_12F_4D299E2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FE409333-BA0D-4E8D-8F8B-ECF846A6D796}"/>
              </a:ext>
              <a:ext uri="{C183D7F6-B498-43B3-948B-1728B52AA6E4}">
                <adec:decorative xmlns:adec="http://schemas.microsoft.com/office/drawing/2017/decorative" val="1"/>
              </a:ext>
            </a:extLst>
          </p:cNvPr>
          <p:cNvSpPr>
            <a:spLocks noGrp="1"/>
          </p:cNvSpPr>
          <p:nvPr>
            <p:ph sz="quarter" idx="14"/>
          </p:nvPr>
        </p:nvSpPr>
        <p:spPr/>
        <p:txBody>
          <a:bodyPr/>
          <a:lstStyle/>
          <a:p>
            <a:r>
              <a:rPr lang="en-US" dirty="0"/>
              <a:t>Grazing management to optimize biological performance</a:t>
            </a:r>
          </a:p>
        </p:txBody>
      </p:sp>
      <p:pic>
        <p:nvPicPr>
          <p:cNvPr id="11" name="Picture Placeholder 10">
            <a:extLst>
              <a:ext uri="{FF2B5EF4-FFF2-40B4-BE49-F238E27FC236}">
                <a16:creationId xmlns:a16="http://schemas.microsoft.com/office/drawing/2014/main" id="{ADD636E2-7A7F-FEB2-A3CF-007066C62239}"/>
              </a:ext>
              <a:ext uri="{C183D7F6-B498-43B3-948B-1728B52AA6E4}">
                <adec:decorative xmlns:adec="http://schemas.microsoft.com/office/drawing/2017/decorative" val="1"/>
              </a:ext>
            </a:extLst>
          </p:cNvPr>
          <p:cNvPicPr>
            <a:picLocks noGrp="1" noChangeAspect="1"/>
          </p:cNvPicPr>
          <p:nvPr>
            <p:ph type="pic" sz="quarter" idx="12"/>
          </p:nvPr>
        </p:nvPicPr>
        <p:blipFill>
          <a:blip r:embed="rId3"/>
          <a:srcRect t="23268" b="23268"/>
          <a:stretch/>
        </p:blipFill>
        <p:spPr/>
      </p:pic>
      <p:pic>
        <p:nvPicPr>
          <p:cNvPr id="5" name="Picture Placeholder 4">
            <a:extLst>
              <a:ext uri="{FF2B5EF4-FFF2-40B4-BE49-F238E27FC236}">
                <a16:creationId xmlns:a16="http://schemas.microsoft.com/office/drawing/2014/main" id="{10911B63-772F-F90C-486E-532C58B39E75}"/>
              </a:ext>
              <a:ext uri="{C183D7F6-B498-43B3-948B-1728B52AA6E4}">
                <adec:decorative xmlns:adec="http://schemas.microsoft.com/office/drawing/2017/decorative" val="1"/>
              </a:ext>
            </a:extLst>
          </p:cNvPr>
          <p:cNvPicPr>
            <a:picLocks noGrp="1" noChangeAspect="1"/>
          </p:cNvPicPr>
          <p:nvPr>
            <p:ph type="pic" sz="quarter" idx="11"/>
          </p:nvPr>
        </p:nvPicPr>
        <p:blipFill>
          <a:blip r:embed="rId4"/>
          <a:srcRect t="2980" b="2980"/>
          <a:stretch>
            <a:fillRect/>
          </a:stretch>
        </p:blipFill>
        <p:spPr/>
      </p:pic>
      <p:pic>
        <p:nvPicPr>
          <p:cNvPr id="3" name="Picture Placeholder 2">
            <a:extLst>
              <a:ext uri="{FF2B5EF4-FFF2-40B4-BE49-F238E27FC236}">
                <a16:creationId xmlns:a16="http://schemas.microsoft.com/office/drawing/2014/main" id="{D27CE99B-13CE-86BF-ADD6-5E9B6B14A81C}"/>
              </a:ext>
              <a:ext uri="{C183D7F6-B498-43B3-948B-1728B52AA6E4}">
                <adec:decorative xmlns:adec="http://schemas.microsoft.com/office/drawing/2017/decorative" val="1"/>
              </a:ext>
            </a:extLst>
          </p:cNvPr>
          <p:cNvPicPr>
            <a:picLocks noGrp="1" noChangeAspect="1"/>
          </p:cNvPicPr>
          <p:nvPr>
            <p:ph type="pic" sz="quarter" idx="13"/>
          </p:nvPr>
        </p:nvPicPr>
        <p:blipFill>
          <a:blip r:embed="rId5"/>
          <a:srcRect t="10927" b="42009"/>
          <a:stretch/>
        </p:blipFill>
        <p:spPr>
          <a:xfrm>
            <a:off x="4668881" y="3479129"/>
            <a:ext cx="4475121" cy="1405234"/>
          </a:xfrm>
        </p:spPr>
      </p:pic>
      <p:sp>
        <p:nvSpPr>
          <p:cNvPr id="2" name="Title Placeholder">
            <a:extLst>
              <a:ext uri="{FF2B5EF4-FFF2-40B4-BE49-F238E27FC236}">
                <a16:creationId xmlns:a16="http://schemas.microsoft.com/office/drawing/2014/main" id="{04AEA7F9-9E76-F107-39FE-6357012CA593}"/>
              </a:ext>
              <a:ext uri="{C183D7F6-B498-43B3-948B-1728B52AA6E4}">
                <adec:decorative xmlns:adec="http://schemas.microsoft.com/office/drawing/2017/decorative" val="1"/>
              </a:ext>
            </a:extLst>
          </p:cNvPr>
          <p:cNvSpPr txBox="1">
            <a:spLocks noGrp="1"/>
          </p:cNvSpPr>
          <p:nvPr>
            <p:ph type="title" idx="4294967295"/>
          </p:nvPr>
        </p:nvSpPr>
        <p:spPr>
          <a:xfrm>
            <a:off x="156761" y="4960346"/>
            <a:ext cx="5303517" cy="629875"/>
          </a:xfrm>
          <a:prstGeom prst="rect">
            <a:avLst/>
          </a:prstGeom>
          <a:noFill/>
          <a:ln>
            <a:noFill/>
            <a:prstDash/>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chemeClr val="bg1"/>
                </a:solidFill>
                <a:latin typeface="+mj-lt"/>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lnSpc>
                <a:spcPct val="108000"/>
              </a:lnSpc>
              <a:spcBef>
                <a:spcPts val="750"/>
              </a:spcBef>
              <a:defRPr/>
            </a:pPr>
            <a:br>
              <a:rPr lang="en-US" sz="2400" dirty="0">
                <a:solidFill>
                  <a:schemeClr val="accent6">
                    <a:lumMod val="60000"/>
                    <a:lumOff val="40000"/>
                  </a:schemeClr>
                </a:solidFill>
                <a:latin typeface="+mn-lt"/>
              </a:rPr>
            </a:br>
            <a:br>
              <a:rPr lang="en-US" sz="2400" dirty="0">
                <a:solidFill>
                  <a:schemeClr val="accent6">
                    <a:lumMod val="60000"/>
                    <a:lumOff val="40000"/>
                  </a:schemeClr>
                </a:solidFill>
                <a:latin typeface="+mn-lt"/>
              </a:rPr>
            </a:br>
            <a:br>
              <a:rPr lang="en-US" sz="2400" dirty="0">
                <a:solidFill>
                  <a:schemeClr val="accent6">
                    <a:lumMod val="60000"/>
                    <a:lumOff val="40000"/>
                  </a:schemeClr>
                </a:solidFill>
                <a:latin typeface="+mn-lt"/>
              </a:rPr>
            </a:br>
            <a:r>
              <a:rPr lang="en-US" sz="2400" dirty="0">
                <a:solidFill>
                  <a:schemeClr val="accent6">
                    <a:lumMod val="60000"/>
                    <a:lumOff val="40000"/>
                  </a:schemeClr>
                </a:solidFill>
                <a:latin typeface="+mn-lt"/>
              </a:rPr>
              <a:t>Presenter’s Name</a:t>
            </a:r>
          </a:p>
        </p:txBody>
      </p:sp>
      <p:pic>
        <p:nvPicPr>
          <p:cNvPr id="6" name="NRCS Raindrop">
            <a:extLst>
              <a:ext uri="{FF2B5EF4-FFF2-40B4-BE49-F238E27FC236}">
                <a16:creationId xmlns:a16="http://schemas.microsoft.com/office/drawing/2014/main" id="{130B38F8-258F-4DC9-B8F1-B20A1A726BF0}"/>
              </a:ext>
              <a:ext uri="{C183D7F6-B498-43B3-948B-1728B52AA6E4}">
                <adec:decorative xmlns:adec="http://schemas.microsoft.com/office/drawing/2017/decorative" val="1"/>
              </a:ext>
            </a:extLst>
          </p:cNvPr>
          <p:cNvPicPr>
            <a:picLocks noChangeAspect="1"/>
          </p:cNvPicPr>
          <p:nvPr/>
        </p:nvPicPr>
        <p:blipFill rotWithShape="1">
          <a:blip r:embed="rId6"/>
          <a:srcRect r="50000"/>
          <a:stretch/>
        </p:blipFill>
        <p:spPr>
          <a:xfrm>
            <a:off x="7847547" y="2023232"/>
            <a:ext cx="1296457" cy="2622517"/>
          </a:xfrm>
          <a:prstGeom prst="rect">
            <a:avLst/>
          </a:prstGeom>
        </p:spPr>
      </p:pic>
    </p:spTree>
    <p:extLst>
      <p:ext uri="{BB962C8B-B14F-4D97-AF65-F5344CB8AC3E}">
        <p14:creationId xmlns:p14="http://schemas.microsoft.com/office/powerpoint/2010/main" val="3081195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141351" y="966979"/>
            <a:ext cx="7886700" cy="397764"/>
          </a:xfrm>
        </p:spPr>
        <p:txBody>
          <a:bodyPr/>
          <a:lstStyle/>
          <a:p>
            <a:r>
              <a:rPr lang="en-US" dirty="0"/>
              <a:t>Objectives</a:t>
            </a:r>
          </a:p>
        </p:txBody>
      </p:sp>
      <p:sp>
        <p:nvSpPr>
          <p:cNvPr id="3" name="Content Placeholder 2">
            <a:extLst>
              <a:ext uri="{FF2B5EF4-FFF2-40B4-BE49-F238E27FC236}">
                <a16:creationId xmlns:a16="http://schemas.microsoft.com/office/drawing/2014/main" id="{F472CA95-C57D-1CA9-CCB6-A08EF5727DDF}"/>
              </a:ext>
            </a:extLst>
          </p:cNvPr>
          <p:cNvSpPr>
            <a:spLocks noGrp="1"/>
          </p:cNvSpPr>
          <p:nvPr>
            <p:ph sz="quarter" idx="10"/>
          </p:nvPr>
        </p:nvSpPr>
        <p:spPr/>
        <p:txBody>
          <a:bodyPr/>
          <a:lstStyle/>
          <a:p>
            <a:pPr marL="385763" indent="-385763">
              <a:buFont typeface="+mj-lt"/>
              <a:buAutoNum type="arabicPeriod"/>
            </a:pPr>
            <a:r>
              <a:rPr lang="en-US" dirty="0"/>
              <a:t>Explain the similarities of the soil biology and the rumen of a grazing animal.</a:t>
            </a:r>
          </a:p>
          <a:p>
            <a:pPr marL="385763" indent="-385763">
              <a:buFont typeface="+mj-lt"/>
              <a:buAutoNum type="arabicPeriod"/>
            </a:pPr>
            <a:r>
              <a:rPr lang="en-US" dirty="0"/>
              <a:t>Describe how the management of forage effects the carbon flow into the soil.</a:t>
            </a:r>
          </a:p>
          <a:p>
            <a:pPr marL="385763" indent="-385763">
              <a:buFont typeface="+mj-lt"/>
              <a:buAutoNum type="arabicPeriod"/>
            </a:pPr>
            <a:r>
              <a:rPr lang="en-US" dirty="0"/>
              <a:t>Present a better understanding of the relationship of protein : energy and carbon : nitrogen.</a:t>
            </a:r>
          </a:p>
          <a:p>
            <a:pPr marL="385763" indent="-385763">
              <a:buFont typeface="+mj-lt"/>
              <a:buAutoNum type="arabicPeriod"/>
            </a:pPr>
            <a:r>
              <a:rPr lang="en-US" dirty="0"/>
              <a:t>Explain how balancing the nutritional needs of both the above ground and below ground livestock equates to both being more productive.</a:t>
            </a:r>
          </a:p>
          <a:p>
            <a:endParaRPr lang="en-US" dirty="0"/>
          </a:p>
        </p:txBody>
      </p:sp>
    </p:spTree>
    <p:extLst>
      <p:ext uri="{BB962C8B-B14F-4D97-AF65-F5344CB8AC3E}">
        <p14:creationId xmlns:p14="http://schemas.microsoft.com/office/powerpoint/2010/main" val="39058741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150876" y="1481329"/>
            <a:ext cx="7886700" cy="397764"/>
          </a:xfrm>
        </p:spPr>
        <p:txBody>
          <a:bodyPr/>
          <a:lstStyle/>
          <a:p>
            <a:r>
              <a:rPr lang="en-US" dirty="0"/>
              <a:t>The Rumen</a:t>
            </a:r>
          </a:p>
        </p:txBody>
      </p:sp>
      <p:sp>
        <p:nvSpPr>
          <p:cNvPr id="3" name="Content Placeholder 2">
            <a:extLst>
              <a:ext uri="{FF2B5EF4-FFF2-40B4-BE49-F238E27FC236}">
                <a16:creationId xmlns:a16="http://schemas.microsoft.com/office/drawing/2014/main" id="{F472CA95-C57D-1CA9-CCB6-A08EF5727DDF}"/>
              </a:ext>
            </a:extLst>
          </p:cNvPr>
          <p:cNvSpPr>
            <a:spLocks noGrp="1"/>
          </p:cNvSpPr>
          <p:nvPr>
            <p:ph sz="quarter" idx="10"/>
          </p:nvPr>
        </p:nvSpPr>
        <p:spPr>
          <a:xfrm>
            <a:off x="377190" y="2077974"/>
            <a:ext cx="2698195" cy="3380994"/>
          </a:xfrm>
        </p:spPr>
        <p:txBody>
          <a:bodyPr/>
          <a:lstStyle/>
          <a:p>
            <a:r>
              <a:rPr lang="en-US" dirty="0"/>
              <a:t>The biological space where forage is broken down into the needed nutrition of the animal.</a:t>
            </a:r>
          </a:p>
        </p:txBody>
      </p:sp>
      <p:pic>
        <p:nvPicPr>
          <p:cNvPr id="6" name="Picture 5" descr="A diagram of a cow with its digestion system">
            <a:extLst>
              <a:ext uri="{FF2B5EF4-FFF2-40B4-BE49-F238E27FC236}">
                <a16:creationId xmlns:a16="http://schemas.microsoft.com/office/drawing/2014/main" id="{6B278CCF-47E2-487C-F9CD-8B4C4AEE00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5385" y="1996183"/>
            <a:ext cx="5980748" cy="3355778"/>
          </a:xfrm>
          <a:prstGeom prst="rect">
            <a:avLst/>
          </a:prstGeom>
        </p:spPr>
      </p:pic>
    </p:spTree>
    <p:extLst>
      <p:ext uri="{BB962C8B-B14F-4D97-AF65-F5344CB8AC3E}">
        <p14:creationId xmlns:p14="http://schemas.microsoft.com/office/powerpoint/2010/main" val="5410170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2982F23-ABB3-8AF6-0A1F-454EC0D4A964}"/>
              </a:ext>
            </a:extLst>
          </p:cNvPr>
          <p:cNvSpPr>
            <a:spLocks noGrp="1"/>
          </p:cNvSpPr>
          <p:nvPr>
            <p:ph type="title" idx="4294967295"/>
          </p:nvPr>
        </p:nvSpPr>
        <p:spPr>
          <a:xfrm>
            <a:off x="147584" y="832704"/>
            <a:ext cx="6549819" cy="5310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kumimoji="0" lang="en-US" sz="3000" b="1" i="0" u="none" strike="noStrike" kern="1200" cap="none" spc="0" normalizeH="0" baseline="0" noProof="0" dirty="0">
                <a:ln>
                  <a:noFill/>
                </a:ln>
                <a:solidFill>
                  <a:schemeClr val="accent4"/>
                </a:solidFill>
                <a:effectLst/>
                <a:uLnTx/>
                <a:uFillTx/>
                <a:latin typeface="+mj-lt"/>
                <a:ea typeface="Open Sans" panose="020B0606030504020204" pitchFamily="34" charset="0"/>
                <a:cs typeface="Open Sans" panose="020B0606030504020204" pitchFamily="34" charset="0"/>
              </a:rPr>
              <a:t>The Soil</a:t>
            </a:r>
          </a:p>
        </p:txBody>
      </p:sp>
      <p:sp>
        <p:nvSpPr>
          <p:cNvPr id="4" name="Content Placeholder 3">
            <a:extLst>
              <a:ext uri="{FF2B5EF4-FFF2-40B4-BE49-F238E27FC236}">
                <a16:creationId xmlns:a16="http://schemas.microsoft.com/office/drawing/2014/main" id="{4064E849-C50F-B14F-48F5-1E178FE21A21}"/>
              </a:ext>
            </a:extLst>
          </p:cNvPr>
          <p:cNvSpPr>
            <a:spLocks noGrp="1"/>
          </p:cNvSpPr>
          <p:nvPr>
            <p:ph sz="quarter" idx="13"/>
          </p:nvPr>
        </p:nvSpPr>
        <p:spPr>
          <a:xfrm>
            <a:off x="377190" y="2400063"/>
            <a:ext cx="6316218" cy="1348978"/>
          </a:xfrm>
        </p:spPr>
        <p:txBody>
          <a:bodyPr/>
          <a:lstStyle/>
          <a:p>
            <a:r>
              <a:rPr lang="en-US" dirty="0"/>
              <a:t>The biological space where plants, roots and root exudes are broken down into the needed nutrition of the soil microbiome.</a:t>
            </a:r>
            <a:endParaRPr lang="en-US" sz="3300" dirty="0"/>
          </a:p>
        </p:txBody>
      </p:sp>
      <p:pic>
        <p:nvPicPr>
          <p:cNvPr id="9" name="Picture Placeholder 8" descr="A group of rocks on a wall">
            <a:extLst>
              <a:ext uri="{FF2B5EF4-FFF2-40B4-BE49-F238E27FC236}">
                <a16:creationId xmlns:a16="http://schemas.microsoft.com/office/drawing/2014/main" id="{94C9AAAD-79FD-399C-521C-7CFD15FAFCDE}"/>
              </a:ext>
            </a:extLst>
          </p:cNvPr>
          <p:cNvPicPr>
            <a:picLocks noGrp="1" noChangeAspect="1"/>
          </p:cNvPicPr>
          <p:nvPr>
            <p:ph type="pic" sz="quarter" idx="12"/>
          </p:nvPr>
        </p:nvPicPr>
        <p:blipFill rotWithShape="1">
          <a:blip r:embed="rId3">
            <a:extLst>
              <a:ext uri="{28A0092B-C50C-407E-A947-70E740481C1C}">
                <a14:useLocalDpi xmlns:a14="http://schemas.microsoft.com/office/drawing/2010/main" val="0"/>
              </a:ext>
            </a:extLst>
          </a:blip>
          <a:srcRect l="31729" t="-82" r="35013" b="82"/>
          <a:stretch/>
        </p:blipFill>
        <p:spPr>
          <a:xfrm>
            <a:off x="7179469" y="1543050"/>
            <a:ext cx="1763807" cy="3977640"/>
          </a:xfrm>
          <a:prstGeom prst="rect">
            <a:avLst/>
          </a:prstGeom>
        </p:spPr>
      </p:pic>
    </p:spTree>
    <p:extLst>
      <p:ext uri="{BB962C8B-B14F-4D97-AF65-F5344CB8AC3E}">
        <p14:creationId xmlns:p14="http://schemas.microsoft.com/office/powerpoint/2010/main" val="28135850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F6DD475-FFA9-BA1C-54B7-CCDC5F684B34}"/>
              </a:ext>
              <a:ext uri="{C183D7F6-B498-43B3-948B-1728B52AA6E4}">
                <adec:decorative xmlns:adec="http://schemas.microsoft.com/office/drawing/2017/decorative" val="1"/>
              </a:ext>
            </a:extLst>
          </p:cNvPr>
          <p:cNvSpPr>
            <a:spLocks noGrp="1"/>
          </p:cNvSpPr>
          <p:nvPr>
            <p:ph type="title" idx="4294967295"/>
          </p:nvPr>
        </p:nvSpPr>
        <p:spPr>
          <a:xfrm>
            <a:off x="147584" y="832704"/>
            <a:ext cx="6549819" cy="5310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kumimoji="0" lang="en-US" sz="3000" b="1" i="0" u="none" strike="noStrike" kern="1200" cap="none" spc="0" normalizeH="0" baseline="0" noProof="0" dirty="0">
                <a:ln>
                  <a:noFill/>
                </a:ln>
                <a:solidFill>
                  <a:schemeClr val="accent4"/>
                </a:solidFill>
                <a:effectLst/>
                <a:uLnTx/>
                <a:uFillTx/>
                <a:latin typeface="+mj-lt"/>
                <a:ea typeface="Open Sans" panose="020B0606030504020204" pitchFamily="34" charset="0"/>
                <a:cs typeface="Open Sans" panose="020B0606030504020204" pitchFamily="34" charset="0"/>
              </a:rPr>
              <a:t>Protein : Energy</a:t>
            </a:r>
          </a:p>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kumimoji="0" lang="en-US" sz="3000" b="1" i="0" u="none" strike="noStrike" kern="1200" cap="none" spc="0" normalizeH="0" baseline="0" noProof="0" dirty="0">
                <a:ln>
                  <a:noFill/>
                </a:ln>
                <a:solidFill>
                  <a:schemeClr val="accent4"/>
                </a:solidFill>
                <a:effectLst/>
                <a:uLnTx/>
                <a:uFillTx/>
                <a:latin typeface="+mj-lt"/>
                <a:ea typeface="Open Sans" panose="020B0606030504020204" pitchFamily="34" charset="0"/>
                <a:cs typeface="Open Sans" panose="020B0606030504020204" pitchFamily="34" charset="0"/>
              </a:rPr>
              <a:t>Carbon : Nitrogen</a:t>
            </a:r>
          </a:p>
        </p:txBody>
      </p:sp>
      <p:pic>
        <p:nvPicPr>
          <p:cNvPr id="20" name="Picture Placeholder 19">
            <a:extLst>
              <a:ext uri="{FF2B5EF4-FFF2-40B4-BE49-F238E27FC236}">
                <a16:creationId xmlns:a16="http://schemas.microsoft.com/office/drawing/2014/main" id="{63671149-6536-5108-6069-26F4720E5E3D}"/>
              </a:ext>
              <a:ext uri="{C183D7F6-B498-43B3-948B-1728B52AA6E4}">
                <adec:decorative xmlns:adec="http://schemas.microsoft.com/office/drawing/2017/decorative" val="1"/>
              </a:ext>
            </a:extLst>
          </p:cNvPr>
          <p:cNvPicPr>
            <a:picLocks noGrp="1" noChangeAspect="1"/>
          </p:cNvPicPr>
          <p:nvPr>
            <p:ph type="pic" sz="quarter" idx="15"/>
          </p:nvPr>
        </p:nvPicPr>
        <p:blipFill>
          <a:blip r:embed="rId3"/>
          <a:srcRect t="23910" b="23910"/>
          <a:stretch>
            <a:fillRect/>
          </a:stretch>
        </p:blipFill>
        <p:spPr/>
      </p:pic>
      <p:pic>
        <p:nvPicPr>
          <p:cNvPr id="18" name="Picture Placeholder 17">
            <a:extLst>
              <a:ext uri="{FF2B5EF4-FFF2-40B4-BE49-F238E27FC236}">
                <a16:creationId xmlns:a16="http://schemas.microsoft.com/office/drawing/2014/main" id="{A8A9DDDB-FA30-4ACD-403D-0DFE0D9298C5}"/>
              </a:ext>
              <a:ext uri="{C183D7F6-B498-43B3-948B-1728B52AA6E4}">
                <adec:decorative xmlns:adec="http://schemas.microsoft.com/office/drawing/2017/decorative" val="1"/>
              </a:ext>
            </a:extLst>
          </p:cNvPr>
          <p:cNvPicPr>
            <a:picLocks noGrp="1" noChangeAspect="1"/>
          </p:cNvPicPr>
          <p:nvPr>
            <p:ph type="pic" sz="quarter" idx="16"/>
          </p:nvPr>
        </p:nvPicPr>
        <p:blipFill>
          <a:blip r:embed="rId4"/>
          <a:srcRect l="2090" r="2090"/>
          <a:stretch>
            <a:fillRect/>
          </a:stretch>
        </p:blipFill>
        <p:spPr/>
      </p:pic>
      <p:sp>
        <p:nvSpPr>
          <p:cNvPr id="6" name="Content Placeholder 5">
            <a:extLst>
              <a:ext uri="{FF2B5EF4-FFF2-40B4-BE49-F238E27FC236}">
                <a16:creationId xmlns:a16="http://schemas.microsoft.com/office/drawing/2014/main" id="{907AD435-5253-CCFC-DE99-C2F15FC252C4}"/>
              </a:ext>
              <a:ext uri="{C183D7F6-B498-43B3-948B-1728B52AA6E4}">
                <adec:decorative xmlns:adec="http://schemas.microsoft.com/office/drawing/2017/decorative" val="1"/>
              </a:ext>
            </a:extLst>
          </p:cNvPr>
          <p:cNvSpPr>
            <a:spLocks noGrp="1"/>
          </p:cNvSpPr>
          <p:nvPr>
            <p:ph sz="quarter" idx="17"/>
          </p:nvPr>
        </p:nvSpPr>
        <p:spPr>
          <a:xfrm>
            <a:off x="377190" y="2571750"/>
            <a:ext cx="6316218" cy="2889266"/>
          </a:xfrm>
        </p:spPr>
        <p:txBody>
          <a:bodyPr/>
          <a:lstStyle/>
          <a:p>
            <a:pPr marL="0" indent="0">
              <a:buNone/>
            </a:pPr>
            <a:endParaRPr lang="en-US" dirty="0"/>
          </a:p>
          <a:p>
            <a:pPr marL="0" indent="0">
              <a:buNone/>
            </a:pPr>
            <a:endParaRPr lang="en-US" sz="1500" dirty="0"/>
          </a:p>
          <a:p>
            <a:pPr marL="0" indent="0">
              <a:buNone/>
            </a:pPr>
            <a:r>
              <a:rPr lang="en-US" dirty="0"/>
              <a:t>Protein : Energy = Above ground herd</a:t>
            </a:r>
          </a:p>
          <a:p>
            <a:pPr marL="0" indent="0">
              <a:buNone/>
            </a:pPr>
            <a:endParaRPr lang="en-US" dirty="0"/>
          </a:p>
          <a:p>
            <a:pPr marL="0" indent="0">
              <a:buNone/>
            </a:pPr>
            <a:endParaRPr lang="en-US" dirty="0"/>
          </a:p>
          <a:p>
            <a:pPr marL="0" indent="0">
              <a:buNone/>
            </a:pPr>
            <a:r>
              <a:rPr lang="en-US" dirty="0"/>
              <a:t>Carbon : Nitrogen = Below ground herd</a:t>
            </a:r>
          </a:p>
          <a:p>
            <a:pPr marL="0" indent="0">
              <a:buNone/>
            </a:pPr>
            <a:endParaRPr lang="en-US" dirty="0"/>
          </a:p>
        </p:txBody>
      </p:sp>
      <p:pic>
        <p:nvPicPr>
          <p:cNvPr id="16" name="Picture Placeholder 15">
            <a:extLst>
              <a:ext uri="{FF2B5EF4-FFF2-40B4-BE49-F238E27FC236}">
                <a16:creationId xmlns:a16="http://schemas.microsoft.com/office/drawing/2014/main" id="{7AFE55EF-18C6-1C09-0104-D2AC6181DF76}"/>
              </a:ext>
              <a:ext uri="{C183D7F6-B498-43B3-948B-1728B52AA6E4}">
                <adec:decorative xmlns:adec="http://schemas.microsoft.com/office/drawing/2017/decorative" val="1"/>
              </a:ext>
            </a:extLst>
          </p:cNvPr>
          <p:cNvPicPr>
            <a:picLocks noGrp="1" noChangeAspect="1"/>
          </p:cNvPicPr>
          <p:nvPr>
            <p:ph type="pic" sz="quarter" idx="14"/>
          </p:nvPr>
        </p:nvPicPr>
        <p:blipFill>
          <a:blip r:embed="rId5"/>
          <a:srcRect l="10973" r="10973"/>
          <a:stretch>
            <a:fillRect/>
          </a:stretch>
        </p:blipFill>
        <p:spPr/>
      </p:pic>
      <p:sp>
        <p:nvSpPr>
          <p:cNvPr id="22" name="Arrow: Right 21">
            <a:extLst>
              <a:ext uri="{FF2B5EF4-FFF2-40B4-BE49-F238E27FC236}">
                <a16:creationId xmlns:a16="http://schemas.microsoft.com/office/drawing/2014/main" id="{F6F13B61-FA79-797D-E96B-1D2A293E97EE}"/>
              </a:ext>
              <a:ext uri="{C183D7F6-B498-43B3-948B-1728B52AA6E4}">
                <adec:decorative xmlns:adec="http://schemas.microsoft.com/office/drawing/2017/decorative" val="1"/>
              </a:ext>
            </a:extLst>
          </p:cNvPr>
          <p:cNvSpPr/>
          <p:nvPr/>
        </p:nvSpPr>
        <p:spPr>
          <a:xfrm>
            <a:off x="5848803" y="3206425"/>
            <a:ext cx="1243013" cy="67508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3" name="Arrow: Right 22">
            <a:extLst>
              <a:ext uri="{FF2B5EF4-FFF2-40B4-BE49-F238E27FC236}">
                <a16:creationId xmlns:a16="http://schemas.microsoft.com/office/drawing/2014/main" id="{6C369174-B386-72DE-E511-AC8ED29B31E7}"/>
              </a:ext>
              <a:ext uri="{C183D7F6-B498-43B3-948B-1728B52AA6E4}">
                <adec:decorative xmlns:adec="http://schemas.microsoft.com/office/drawing/2017/decorative" val="1"/>
              </a:ext>
            </a:extLst>
          </p:cNvPr>
          <p:cNvSpPr/>
          <p:nvPr/>
        </p:nvSpPr>
        <p:spPr>
          <a:xfrm>
            <a:off x="5825728" y="4516184"/>
            <a:ext cx="1243013" cy="67508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423126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Placeholder 17">
            <a:extLst>
              <a:ext uri="{FF2B5EF4-FFF2-40B4-BE49-F238E27FC236}">
                <a16:creationId xmlns:a16="http://schemas.microsoft.com/office/drawing/2014/main" id="{74017625-936F-F0A9-3203-6A322F8A95AA}"/>
              </a:ext>
              <a:ext uri="{C183D7F6-B498-43B3-948B-1728B52AA6E4}">
                <adec:decorative xmlns:adec="http://schemas.microsoft.com/office/drawing/2017/decorative" val="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33779" b="33779"/>
          <a:stretch>
            <a:fillRect/>
          </a:stretch>
        </p:blipFill>
        <p:spPr>
          <a:xfrm>
            <a:off x="4668441" y="3479006"/>
            <a:ext cx="4475559" cy="14049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7" name="Picture Placeholder 16">
            <a:extLst>
              <a:ext uri="{FF2B5EF4-FFF2-40B4-BE49-F238E27FC236}">
                <a16:creationId xmlns:a16="http://schemas.microsoft.com/office/drawing/2014/main" id="{8102D43F-2F6B-111F-BE76-46BF94F614AC}"/>
              </a:ext>
              <a:ext uri="{C183D7F6-B498-43B3-948B-1728B52AA6E4}">
                <adec:decorative xmlns:adec="http://schemas.microsoft.com/office/drawing/2017/decorative" val="1"/>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13152" b="13152"/>
          <a:stretch>
            <a:fillRect/>
          </a:stretch>
        </p:blipFill>
        <p:spPr>
          <a:xfrm>
            <a:off x="6990160" y="1799035"/>
            <a:ext cx="2153840" cy="15359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NRCS Raindrop">
            <a:extLst>
              <a:ext uri="{FF2B5EF4-FFF2-40B4-BE49-F238E27FC236}">
                <a16:creationId xmlns:a16="http://schemas.microsoft.com/office/drawing/2014/main" id="{130B38F8-258F-4DC9-B8F1-B20A1A726BF0}"/>
              </a:ext>
              <a:ext uri="{C183D7F6-B498-43B3-948B-1728B52AA6E4}">
                <adec:decorative xmlns:adec="http://schemas.microsoft.com/office/drawing/2017/decorative" val="1"/>
              </a:ext>
            </a:extLst>
          </p:cNvPr>
          <p:cNvPicPr>
            <a:picLocks noChangeAspect="1"/>
          </p:cNvPicPr>
          <p:nvPr/>
        </p:nvPicPr>
        <p:blipFill rotWithShape="1">
          <a:blip r:embed="rId4"/>
          <a:srcRect r="50000"/>
          <a:stretch/>
        </p:blipFill>
        <p:spPr>
          <a:xfrm>
            <a:off x="7847547" y="2023232"/>
            <a:ext cx="1296457" cy="2622517"/>
          </a:xfrm>
          <a:prstGeom prst="rect">
            <a:avLst/>
          </a:prstGeom>
        </p:spPr>
      </p:pic>
      <p:sp>
        <p:nvSpPr>
          <p:cNvPr id="7" name="Content Placeholder 6">
            <a:extLst>
              <a:ext uri="{FF2B5EF4-FFF2-40B4-BE49-F238E27FC236}">
                <a16:creationId xmlns:a16="http://schemas.microsoft.com/office/drawing/2014/main" id="{00A462C2-862B-9BB0-B202-88EAE915A5A6}"/>
              </a:ext>
              <a:ext uri="{C183D7F6-B498-43B3-948B-1728B52AA6E4}">
                <adec:decorative xmlns:adec="http://schemas.microsoft.com/office/drawing/2017/decorative" val="1"/>
              </a:ext>
            </a:extLst>
          </p:cNvPr>
          <p:cNvSpPr>
            <a:spLocks noGrp="1"/>
          </p:cNvSpPr>
          <p:nvPr>
            <p:ph type="title" idx="4294967295"/>
          </p:nvPr>
        </p:nvSpPr>
        <p:spPr>
          <a:xfrm>
            <a:off x="156761" y="1255276"/>
            <a:ext cx="4147823" cy="41142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685783" rtl="0" eaLnBrk="1" fontAlgn="auto" latinLnBrk="0" hangingPunct="1">
              <a:lnSpc>
                <a:spcPct val="108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chemeClr val="bg1"/>
                </a:solidFill>
                <a:effectLst/>
                <a:uLnTx/>
                <a:uFillTx/>
                <a:latin typeface="+mj-lt"/>
                <a:ea typeface="Open Sans" panose="020B0606030504020204" pitchFamily="34" charset="0"/>
                <a:cs typeface="Open Sans" panose="020B0606030504020204" pitchFamily="34" charset="0"/>
              </a:rPr>
              <a:t>Carbon: Nitrogen</a:t>
            </a:r>
          </a:p>
          <a:p>
            <a:pPr marL="0" marR="0" lvl="0" indent="0" algn="l" defTabSz="685783" rtl="0" eaLnBrk="1" fontAlgn="auto" latinLnBrk="0" hangingPunct="1">
              <a:lnSpc>
                <a:spcPct val="108000"/>
              </a:lnSpc>
              <a:spcBef>
                <a:spcPts val="750"/>
              </a:spcBef>
              <a:spcAft>
                <a:spcPts val="0"/>
              </a:spcAft>
              <a:buClrTx/>
              <a:buSzTx/>
              <a:buFont typeface="Arial" panose="020B0604020202020204" pitchFamily="34" charset="0"/>
              <a:buNone/>
              <a:tabLst/>
              <a:defRPr/>
            </a:pPr>
            <a:endParaRPr kumimoji="0" lang="en-US" sz="2400" b="1" i="0" u="none" strike="noStrike" kern="1200" cap="none" spc="0" normalizeH="0" baseline="0" noProof="0" dirty="0">
              <a:ln>
                <a:noFill/>
              </a:ln>
              <a:solidFill>
                <a:schemeClr val="bg1"/>
              </a:solidFill>
              <a:effectLst/>
              <a:uLnTx/>
              <a:uFillTx/>
              <a:latin typeface="+mj-lt"/>
              <a:ea typeface="Open Sans" panose="020B0606030504020204" pitchFamily="34" charset="0"/>
              <a:cs typeface="Open Sans" panose="020B0606030504020204" pitchFamily="34" charset="0"/>
            </a:endParaRPr>
          </a:p>
          <a:p>
            <a:pPr marL="0" marR="0" lvl="0" indent="0" algn="l" defTabSz="685783" rtl="0" eaLnBrk="1" fontAlgn="auto" latinLnBrk="0" hangingPunct="1">
              <a:lnSpc>
                <a:spcPct val="108000"/>
              </a:lnSpc>
              <a:spcBef>
                <a:spcPts val="75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chemeClr val="bg1"/>
                </a:solidFill>
                <a:effectLst/>
                <a:uLnTx/>
                <a:uFillTx/>
                <a:latin typeface="+mj-lt"/>
                <a:ea typeface="Open Sans" panose="020B0606030504020204" pitchFamily="34" charset="0"/>
                <a:cs typeface="Open Sans" panose="020B0606030504020204" pitchFamily="34" charset="0"/>
              </a:rPr>
              <a:t>We think about carbon and nitrogen in terms of soil food.</a:t>
            </a:r>
          </a:p>
          <a:p>
            <a:pPr marL="0" marR="0" lvl="0" indent="0" algn="l" defTabSz="685783" rtl="0" eaLnBrk="1" fontAlgn="auto" latinLnBrk="0" hangingPunct="1">
              <a:lnSpc>
                <a:spcPct val="108000"/>
              </a:lnSpc>
              <a:spcBef>
                <a:spcPts val="750"/>
              </a:spcBef>
              <a:spcAft>
                <a:spcPts val="0"/>
              </a:spcAft>
              <a:buClrTx/>
              <a:buSzTx/>
              <a:buFont typeface="Arial" panose="020B0604020202020204" pitchFamily="34" charset="0"/>
              <a:buNone/>
              <a:tabLst/>
              <a:defRPr/>
            </a:pPr>
            <a:endParaRPr kumimoji="0" lang="en-US" sz="2400" b="1" i="0" u="none" strike="noStrike" kern="1200" cap="none" spc="0" normalizeH="0" baseline="0" noProof="0" dirty="0">
              <a:ln>
                <a:noFill/>
              </a:ln>
              <a:solidFill>
                <a:schemeClr val="bg1"/>
              </a:solidFill>
              <a:effectLst/>
              <a:uLnTx/>
              <a:uFillTx/>
              <a:latin typeface="+mj-lt"/>
              <a:ea typeface="Open Sans" panose="020B0606030504020204" pitchFamily="34" charset="0"/>
              <a:cs typeface="Open Sans" panose="020B0606030504020204" pitchFamily="34" charset="0"/>
            </a:endParaRPr>
          </a:p>
        </p:txBody>
      </p:sp>
      <p:pic>
        <p:nvPicPr>
          <p:cNvPr id="16" name="Picture Placeholder 15">
            <a:extLst>
              <a:ext uri="{FF2B5EF4-FFF2-40B4-BE49-F238E27FC236}">
                <a16:creationId xmlns:a16="http://schemas.microsoft.com/office/drawing/2014/main" id="{F8DBF7A7-E907-E80D-FB92-1BD51B7C0A13}"/>
              </a:ext>
              <a:ext uri="{C183D7F6-B498-43B3-948B-1728B52AA6E4}">
                <adec:decorative xmlns:adec="http://schemas.microsoft.com/office/drawing/2017/decorative" val="1"/>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13555" b="13555"/>
          <a:stretch>
            <a:fillRect/>
          </a:stretch>
        </p:blipFill>
        <p:spPr>
          <a:xfrm>
            <a:off x="4668441" y="1799035"/>
            <a:ext cx="2177653" cy="15359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3271613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 uri="{C183D7F6-B498-43B3-948B-1728B52AA6E4}">
                <adec:decorative xmlns:adec="http://schemas.microsoft.com/office/drawing/2017/decorative" val="1"/>
              </a:ext>
            </a:extLst>
          </p:cNvPr>
          <p:cNvSpPr>
            <a:spLocks noGrp="1"/>
          </p:cNvSpPr>
          <p:nvPr>
            <p:ph type="title"/>
          </p:nvPr>
        </p:nvSpPr>
        <p:spPr>
          <a:xfrm>
            <a:off x="150876" y="1481329"/>
            <a:ext cx="7886700" cy="397764"/>
          </a:xfrm>
        </p:spPr>
        <p:txBody>
          <a:bodyPr/>
          <a:lstStyle/>
          <a:p>
            <a:r>
              <a:rPr lang="en-US" dirty="0"/>
              <a:t>Carbon : Nitrogen</a:t>
            </a:r>
          </a:p>
        </p:txBody>
      </p:sp>
      <p:sp>
        <p:nvSpPr>
          <p:cNvPr id="3" name="Content Placeholder 2">
            <a:extLst>
              <a:ext uri="{FF2B5EF4-FFF2-40B4-BE49-F238E27FC236}">
                <a16:creationId xmlns:a16="http://schemas.microsoft.com/office/drawing/2014/main" id="{F472CA95-C57D-1CA9-CCB6-A08EF5727DDF}"/>
              </a:ext>
              <a:ext uri="{C183D7F6-B498-43B3-948B-1728B52AA6E4}">
                <adec:decorative xmlns:adec="http://schemas.microsoft.com/office/drawing/2017/decorative" val="1"/>
              </a:ext>
            </a:extLst>
          </p:cNvPr>
          <p:cNvSpPr>
            <a:spLocks noGrp="1"/>
          </p:cNvSpPr>
          <p:nvPr>
            <p:ph sz="quarter" idx="10"/>
          </p:nvPr>
        </p:nvSpPr>
        <p:spPr>
          <a:xfrm>
            <a:off x="3880046" y="2260798"/>
            <a:ext cx="4391758" cy="3380994"/>
          </a:xfrm>
        </p:spPr>
        <p:txBody>
          <a:bodyPr/>
          <a:lstStyle/>
          <a:p>
            <a:pPr marL="0" indent="0">
              <a:buNone/>
            </a:pPr>
            <a:r>
              <a:rPr lang="en-US" dirty="0"/>
              <a:t>A continuous corn field would have a heavy carbon load and would be very sluggish with residue breakdown and nutrient cycling.</a:t>
            </a:r>
          </a:p>
        </p:txBody>
      </p:sp>
      <p:pic>
        <p:nvPicPr>
          <p:cNvPr id="4" name="Picture 3">
            <a:extLst>
              <a:ext uri="{FF2B5EF4-FFF2-40B4-BE49-F238E27FC236}">
                <a16:creationId xmlns:a16="http://schemas.microsoft.com/office/drawing/2014/main" id="{2792350B-1F1B-50E1-71B3-C9E0D45FF52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974" y="2260798"/>
            <a:ext cx="3248025" cy="2921000"/>
          </a:xfrm>
          <a:prstGeom prst="rect">
            <a:avLst/>
          </a:prstGeom>
          <a:ln w="38100" cap="sq">
            <a:no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377798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B024C2B-4B0F-B6EB-327A-D9E6B051AA00}"/>
              </a:ext>
              <a:ext uri="{C183D7F6-B498-43B3-948B-1728B52AA6E4}">
                <adec:decorative xmlns:adec="http://schemas.microsoft.com/office/drawing/2017/decorative" val="1"/>
              </a:ext>
            </a:extLst>
          </p:cNvPr>
          <p:cNvSpPr>
            <a:spLocks noGrp="1"/>
          </p:cNvSpPr>
          <p:nvPr>
            <p:ph type="title" idx="4294967295"/>
          </p:nvPr>
        </p:nvSpPr>
        <p:spPr>
          <a:xfrm>
            <a:off x="147584" y="832704"/>
            <a:ext cx="6549819" cy="5310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kumimoji="0" lang="en-US" sz="3000" b="1" i="0" u="none" strike="noStrike" kern="1200" cap="none" spc="0" normalizeH="0" baseline="0" noProof="0" dirty="0">
                <a:ln>
                  <a:noFill/>
                </a:ln>
                <a:solidFill>
                  <a:schemeClr val="accent4"/>
                </a:solidFill>
                <a:effectLst/>
                <a:uLnTx/>
                <a:uFillTx/>
                <a:latin typeface="+mj-lt"/>
                <a:ea typeface="Open Sans" panose="020B0606030504020204" pitchFamily="34" charset="0"/>
                <a:cs typeface="Open Sans" panose="020B0606030504020204" pitchFamily="34" charset="0"/>
              </a:rPr>
              <a:t>Carbon : Nitrogen (2)</a:t>
            </a:r>
          </a:p>
        </p:txBody>
      </p:sp>
      <p:pic>
        <p:nvPicPr>
          <p:cNvPr id="11" name="Picture Placeholder 10">
            <a:extLst>
              <a:ext uri="{FF2B5EF4-FFF2-40B4-BE49-F238E27FC236}">
                <a16:creationId xmlns:a16="http://schemas.microsoft.com/office/drawing/2014/main" id="{D384B257-93C0-0D52-8826-C24BE2424DA4}"/>
              </a:ext>
              <a:ext uri="{C183D7F6-B498-43B3-948B-1728B52AA6E4}">
                <adec:decorative xmlns:adec="http://schemas.microsoft.com/office/drawing/2017/decorative" val="1"/>
              </a:ext>
            </a:extLst>
          </p:cNvPr>
          <p:cNvPicPr>
            <a:picLocks noGrp="1" noChangeAspect="1"/>
          </p:cNvPicPr>
          <p:nvPr>
            <p:ph type="pic" sz="quarter" idx="14"/>
          </p:nvPr>
        </p:nvPicPr>
        <p:blipFill>
          <a:blip r:embed="rId3"/>
          <a:srcRect l="20887" r="20887"/>
          <a:stretch/>
        </p:blipFill>
        <p:spPr/>
      </p:pic>
      <p:sp>
        <p:nvSpPr>
          <p:cNvPr id="5" name="Content Placeholder 4">
            <a:extLst>
              <a:ext uri="{FF2B5EF4-FFF2-40B4-BE49-F238E27FC236}">
                <a16:creationId xmlns:a16="http://schemas.microsoft.com/office/drawing/2014/main" id="{0C8B15AD-8EBE-6E69-C01B-1573C396F8E8}"/>
              </a:ext>
              <a:ext uri="{C183D7F6-B498-43B3-948B-1728B52AA6E4}">
                <adec:decorative xmlns:adec="http://schemas.microsoft.com/office/drawing/2017/decorative" val="1"/>
              </a:ext>
            </a:extLst>
          </p:cNvPr>
          <p:cNvSpPr>
            <a:spLocks noGrp="1"/>
          </p:cNvSpPr>
          <p:nvPr>
            <p:ph sz="quarter" idx="15"/>
          </p:nvPr>
        </p:nvSpPr>
        <p:spPr>
          <a:xfrm>
            <a:off x="377190" y="2935753"/>
            <a:ext cx="6316218" cy="1210701"/>
          </a:xfrm>
        </p:spPr>
        <p:txBody>
          <a:bodyPr/>
          <a:lstStyle/>
          <a:p>
            <a:r>
              <a:rPr lang="en-US" dirty="0"/>
              <a:t>A low carbon crop such as cucumbers or clover breaks down extremely fast and over excites nutrient cycling.</a:t>
            </a:r>
          </a:p>
          <a:p>
            <a:pPr marL="0" indent="0">
              <a:buNone/>
            </a:pPr>
            <a:endParaRPr lang="en-US" dirty="0"/>
          </a:p>
        </p:txBody>
      </p:sp>
      <p:pic>
        <p:nvPicPr>
          <p:cNvPr id="9" name="Picture Placeholder 8">
            <a:extLst>
              <a:ext uri="{FF2B5EF4-FFF2-40B4-BE49-F238E27FC236}">
                <a16:creationId xmlns:a16="http://schemas.microsoft.com/office/drawing/2014/main" id="{2F209930-B495-8C2A-FE18-BE1D9D9511A3}"/>
              </a:ext>
              <a:ext uri="{C183D7F6-B498-43B3-948B-1728B52AA6E4}">
                <adec:decorative xmlns:adec="http://schemas.microsoft.com/office/drawing/2017/decorative" val="1"/>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3232" r="3232"/>
          <a:stretch/>
        </p:blipFill>
        <p:spPr>
          <a:xfrm>
            <a:off x="7181850" y="1543050"/>
            <a:ext cx="1733550" cy="1881188"/>
          </a:xfrm>
          <a:prstGeom prst="rect">
            <a:avLst/>
          </a:prstGeom>
          <a:ln w="38100" cap="sq">
            <a:no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273131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2982F23-ABB3-8AF6-0A1F-454EC0D4A964}"/>
              </a:ext>
            </a:extLst>
          </p:cNvPr>
          <p:cNvSpPr>
            <a:spLocks noGrp="1"/>
          </p:cNvSpPr>
          <p:nvPr>
            <p:ph type="title" idx="4294967295"/>
          </p:nvPr>
        </p:nvSpPr>
        <p:spPr>
          <a:xfrm>
            <a:off x="147584" y="832704"/>
            <a:ext cx="6549819" cy="5310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kumimoji="0" lang="en-US" sz="3000" b="1" i="0" u="none" strike="noStrike" kern="1200" cap="none" spc="0" normalizeH="0" baseline="0" noProof="0" dirty="0">
                <a:ln>
                  <a:noFill/>
                </a:ln>
                <a:solidFill>
                  <a:schemeClr val="accent4"/>
                </a:solidFill>
                <a:effectLst/>
                <a:uLnTx/>
                <a:uFillTx/>
                <a:latin typeface="+mj-lt"/>
                <a:ea typeface="Open Sans" panose="020B0606030504020204" pitchFamily="34" charset="0"/>
                <a:cs typeface="Open Sans" panose="020B0606030504020204" pitchFamily="34" charset="0"/>
              </a:rPr>
              <a:t>Carbon is Critical</a:t>
            </a:r>
          </a:p>
        </p:txBody>
      </p:sp>
      <p:sp>
        <p:nvSpPr>
          <p:cNvPr id="4" name="Content Placeholder 3">
            <a:extLst>
              <a:ext uri="{FF2B5EF4-FFF2-40B4-BE49-F238E27FC236}">
                <a16:creationId xmlns:a16="http://schemas.microsoft.com/office/drawing/2014/main" id="{4064E849-C50F-B14F-48F5-1E178FE21A21}"/>
              </a:ext>
            </a:extLst>
          </p:cNvPr>
          <p:cNvSpPr>
            <a:spLocks noGrp="1"/>
          </p:cNvSpPr>
          <p:nvPr>
            <p:ph sz="quarter" idx="13"/>
          </p:nvPr>
        </p:nvSpPr>
        <p:spPr>
          <a:xfrm>
            <a:off x="377190" y="1900655"/>
            <a:ext cx="6316218" cy="3380994"/>
          </a:xfrm>
        </p:spPr>
        <p:txBody>
          <a:bodyPr/>
          <a:lstStyle/>
          <a:p>
            <a:pPr>
              <a:defRPr/>
            </a:pPr>
            <a:r>
              <a:rPr lang="en-US" dirty="0"/>
              <a:t>Add more residue than microbes can consume, carbon is sequestered in the soil. Add less residue than microbes can consume, carbon is depleted.</a:t>
            </a:r>
          </a:p>
          <a:p>
            <a:pPr>
              <a:defRPr/>
            </a:pPr>
            <a:r>
              <a:rPr lang="en-US" dirty="0"/>
              <a:t>Tillage or disturbance adds oxygen to soil and accelerates microbial activity/ consumption of carbon sources.</a:t>
            </a:r>
          </a:p>
          <a:p>
            <a:pPr>
              <a:defRPr/>
            </a:pPr>
            <a:r>
              <a:rPr lang="en-US" dirty="0"/>
              <a:t>To build OM reduce tillage, grow high residue crops, and leave undisturbed root systems in the soil for microbes. </a:t>
            </a:r>
          </a:p>
          <a:p>
            <a:endParaRPr lang="en-US" dirty="0"/>
          </a:p>
        </p:txBody>
      </p:sp>
      <p:pic>
        <p:nvPicPr>
          <p:cNvPr id="5" name="Picture Placeholder 4" descr="Picture shows a tractor pulling a chisel plow representing tillage&#10;">
            <a:extLst>
              <a:ext uri="{FF2B5EF4-FFF2-40B4-BE49-F238E27FC236}">
                <a16:creationId xmlns:a16="http://schemas.microsoft.com/office/drawing/2014/main" id="{4BD9E83D-D414-ABC8-0DAD-8CEC0097A397}"/>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34185" r="34185"/>
          <a:stretch>
            <a:fillRect/>
          </a:stretch>
        </p:blipFill>
        <p:spPr bwMode="auto">
          <a:xfrm>
            <a:off x="7181850" y="1543050"/>
            <a:ext cx="1733550" cy="3914775"/>
          </a:xfrm>
          <a:prstGeom prst="rect">
            <a:avLst/>
          </a:prstGeom>
          <a:ln w="38100" cap="sq">
            <a:no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16314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150876" y="1481329"/>
            <a:ext cx="7886700" cy="397764"/>
          </a:xfrm>
        </p:spPr>
        <p:txBody>
          <a:bodyPr/>
          <a:lstStyle/>
          <a:p>
            <a:r>
              <a:rPr lang="en-US" dirty="0"/>
              <a:t>C:N Ratio </a:t>
            </a:r>
            <a:r>
              <a:rPr lang="en-US" sz="1800" dirty="0"/>
              <a:t>(Nutrients Availability &amp; Decomposition Rate)</a:t>
            </a:r>
            <a:endParaRPr lang="en-US" dirty="0"/>
          </a:p>
        </p:txBody>
      </p:sp>
      <p:pic>
        <p:nvPicPr>
          <p:cNvPr id="31" name="Content Placeholder 2" descr="Picture is a graphic chart containg common cover crops specie and respective C:N ratio at termination">
            <a:extLst>
              <a:ext uri="{FF2B5EF4-FFF2-40B4-BE49-F238E27FC236}">
                <a16:creationId xmlns:a16="http://schemas.microsoft.com/office/drawing/2014/main" id="{FB26029C-BF74-0A7F-F7B1-5A752FE3319F}"/>
              </a:ext>
            </a:extLst>
          </p:cNvPr>
          <p:cNvPicPr>
            <a:picLocks noGrp="1" noChangeAspect="1"/>
          </p:cNvPicPr>
          <p:nvPr>
            <p:ph sz="quarter" idx="10"/>
          </p:nvPr>
        </p:nvPicPr>
        <p:blipFill>
          <a:blip r:embed="rId3"/>
          <a:stretch>
            <a:fillRect/>
          </a:stretch>
        </p:blipFill>
        <p:spPr>
          <a:xfrm>
            <a:off x="2058337" y="1995296"/>
            <a:ext cx="3312668" cy="3381375"/>
          </a:xfrm>
          <a:prstGeom prst="rect">
            <a:avLst/>
          </a:prstGeom>
        </p:spPr>
      </p:pic>
      <p:sp>
        <p:nvSpPr>
          <p:cNvPr id="32" name="Right Arrow 5">
            <a:extLst>
              <a:ext uri="{FF2B5EF4-FFF2-40B4-BE49-F238E27FC236}">
                <a16:creationId xmlns:a16="http://schemas.microsoft.com/office/drawing/2014/main" id="{8C602385-0A8E-CF6E-A4E0-2DB57459AC73}"/>
              </a:ext>
              <a:ext uri="{C183D7F6-B498-43B3-948B-1728B52AA6E4}">
                <adec:decorative xmlns:adec="http://schemas.microsoft.com/office/drawing/2017/decorative" val="1"/>
              </a:ext>
            </a:extLst>
          </p:cNvPr>
          <p:cNvSpPr/>
          <p:nvPr/>
        </p:nvSpPr>
        <p:spPr>
          <a:xfrm>
            <a:off x="1786179" y="2321169"/>
            <a:ext cx="293257" cy="171450"/>
          </a:xfrm>
          <a:prstGeom prst="rightArrow">
            <a:avLst/>
          </a:prstGeom>
          <a:solidFill>
            <a:srgbClr val="E0B12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pic>
        <p:nvPicPr>
          <p:cNvPr id="33" name="Picture 32" descr="Picture of rye straw">
            <a:extLst>
              <a:ext uri="{FF2B5EF4-FFF2-40B4-BE49-F238E27FC236}">
                <a16:creationId xmlns:a16="http://schemas.microsoft.com/office/drawing/2014/main" id="{3C9CF23D-6B82-B80A-70CD-A66AB41565F7}"/>
              </a:ext>
            </a:extLst>
          </p:cNvPr>
          <p:cNvPicPr>
            <a:picLocks noChangeAspect="1"/>
          </p:cNvPicPr>
          <p:nvPr/>
        </p:nvPicPr>
        <p:blipFill>
          <a:blip r:embed="rId4"/>
          <a:stretch>
            <a:fillRect/>
          </a:stretch>
        </p:blipFill>
        <p:spPr>
          <a:xfrm>
            <a:off x="5679411" y="2065882"/>
            <a:ext cx="1353876" cy="1053015"/>
          </a:xfrm>
          <a:prstGeom prst="rect">
            <a:avLst/>
          </a:prstGeom>
        </p:spPr>
      </p:pic>
      <p:pic>
        <p:nvPicPr>
          <p:cNvPr id="34" name="Picture 33" descr="picture of rye at anthesis&#10;">
            <a:extLst>
              <a:ext uri="{FF2B5EF4-FFF2-40B4-BE49-F238E27FC236}">
                <a16:creationId xmlns:a16="http://schemas.microsoft.com/office/drawing/2014/main" id="{F39E4751-864A-A4F3-51FD-DD72A0900BE6}"/>
              </a:ext>
            </a:extLst>
          </p:cNvPr>
          <p:cNvPicPr>
            <a:picLocks noChangeAspect="1"/>
          </p:cNvPicPr>
          <p:nvPr/>
        </p:nvPicPr>
        <p:blipFill>
          <a:blip r:embed="rId5"/>
          <a:stretch>
            <a:fillRect/>
          </a:stretch>
        </p:blipFill>
        <p:spPr>
          <a:xfrm>
            <a:off x="5679411" y="3170504"/>
            <a:ext cx="1353877" cy="1106955"/>
          </a:xfrm>
          <a:prstGeom prst="rect">
            <a:avLst/>
          </a:prstGeom>
        </p:spPr>
      </p:pic>
      <p:cxnSp>
        <p:nvCxnSpPr>
          <p:cNvPr id="35" name="Straight Arrow Connector 34">
            <a:extLst>
              <a:ext uri="{FF2B5EF4-FFF2-40B4-BE49-F238E27FC236}">
                <a16:creationId xmlns:a16="http://schemas.microsoft.com/office/drawing/2014/main" id="{B84A7229-2CE8-B216-FDD5-C1BF246A9074}"/>
              </a:ext>
              <a:ext uri="{C183D7F6-B498-43B3-948B-1728B52AA6E4}">
                <adec:decorative xmlns:adec="http://schemas.microsoft.com/office/drawing/2017/decorative" val="1"/>
              </a:ext>
            </a:extLst>
          </p:cNvPr>
          <p:cNvCxnSpPr/>
          <p:nvPr/>
        </p:nvCxnSpPr>
        <p:spPr>
          <a:xfrm>
            <a:off x="3964911" y="3778494"/>
            <a:ext cx="1702984" cy="1514475"/>
          </a:xfrm>
          <a:prstGeom prst="straightConnector1">
            <a:avLst/>
          </a:prstGeom>
          <a:ln w="38100">
            <a:solidFill>
              <a:srgbClr val="339966"/>
            </a:solidFill>
            <a:tailEnd type="stealth"/>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E246D724-F1DF-0F80-DDDE-7C3EF8E07035}"/>
              </a:ext>
              <a:ext uri="{C183D7F6-B498-43B3-948B-1728B52AA6E4}">
                <adec:decorative xmlns:adec="http://schemas.microsoft.com/office/drawing/2017/decorative" val="1"/>
              </a:ext>
            </a:extLst>
          </p:cNvPr>
          <p:cNvCxnSpPr/>
          <p:nvPr/>
        </p:nvCxnSpPr>
        <p:spPr>
          <a:xfrm>
            <a:off x="3964912" y="2418834"/>
            <a:ext cx="1714499" cy="454867"/>
          </a:xfrm>
          <a:prstGeom prst="straightConnector1">
            <a:avLst/>
          </a:prstGeom>
          <a:ln w="38100">
            <a:solidFill>
              <a:srgbClr val="E0B12C"/>
            </a:solidFill>
            <a:tailEnd type="stealth"/>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884F100F-273B-AE31-BB84-F53247B5CFDC}"/>
              </a:ext>
              <a:ext uri="{C183D7F6-B498-43B3-948B-1728B52AA6E4}">
                <adec:decorative xmlns:adec="http://schemas.microsoft.com/office/drawing/2017/decorative" val="1"/>
              </a:ext>
            </a:extLst>
          </p:cNvPr>
          <p:cNvCxnSpPr>
            <a:stCxn id="42" idx="6"/>
          </p:cNvCxnSpPr>
          <p:nvPr/>
        </p:nvCxnSpPr>
        <p:spPr>
          <a:xfrm>
            <a:off x="3964912" y="3202296"/>
            <a:ext cx="1714499" cy="491791"/>
          </a:xfrm>
          <a:prstGeom prst="straightConnector1">
            <a:avLst/>
          </a:prstGeom>
          <a:ln w="38100">
            <a:solidFill>
              <a:srgbClr val="BED630"/>
            </a:solidFill>
            <a:tailEnd type="stealth"/>
          </a:ln>
        </p:spPr>
        <p:style>
          <a:lnRef idx="1">
            <a:schemeClr val="accent1"/>
          </a:lnRef>
          <a:fillRef idx="0">
            <a:schemeClr val="accent1"/>
          </a:fillRef>
          <a:effectRef idx="0">
            <a:schemeClr val="accent1"/>
          </a:effectRef>
          <a:fontRef idx="minor">
            <a:schemeClr val="tx1"/>
          </a:fontRef>
        </p:style>
      </p:cxnSp>
      <p:sp>
        <p:nvSpPr>
          <p:cNvPr id="38" name="Right Arrow 19">
            <a:extLst>
              <a:ext uri="{FF2B5EF4-FFF2-40B4-BE49-F238E27FC236}">
                <a16:creationId xmlns:a16="http://schemas.microsoft.com/office/drawing/2014/main" id="{E956A8D8-4B59-EF3A-F73D-D6A8A66FA1B1}"/>
              </a:ext>
              <a:ext uri="{C183D7F6-B498-43B3-948B-1728B52AA6E4}">
                <adec:decorative xmlns:adec="http://schemas.microsoft.com/office/drawing/2017/decorative" val="1"/>
              </a:ext>
            </a:extLst>
          </p:cNvPr>
          <p:cNvSpPr/>
          <p:nvPr/>
        </p:nvSpPr>
        <p:spPr>
          <a:xfrm>
            <a:off x="1765080" y="3671667"/>
            <a:ext cx="293257" cy="171450"/>
          </a:xfrm>
          <a:prstGeom prst="rightArrow">
            <a:avLst/>
          </a:prstGeom>
          <a:solidFill>
            <a:srgbClr val="3399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39" name="Right Arrow 20">
            <a:extLst>
              <a:ext uri="{FF2B5EF4-FFF2-40B4-BE49-F238E27FC236}">
                <a16:creationId xmlns:a16="http://schemas.microsoft.com/office/drawing/2014/main" id="{6831B092-70EB-FEE2-7598-052232EC983D}"/>
              </a:ext>
              <a:ext uri="{C183D7F6-B498-43B3-948B-1728B52AA6E4}">
                <adec:decorative xmlns:adec="http://schemas.microsoft.com/office/drawing/2017/decorative" val="1"/>
              </a:ext>
            </a:extLst>
          </p:cNvPr>
          <p:cNvSpPr/>
          <p:nvPr/>
        </p:nvSpPr>
        <p:spPr>
          <a:xfrm>
            <a:off x="1775629" y="3077304"/>
            <a:ext cx="293257" cy="171450"/>
          </a:xfrm>
          <a:prstGeom prst="rightArrow">
            <a:avLst/>
          </a:prstGeom>
          <a:solidFill>
            <a:srgbClr val="BED63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40" name="Oval 39">
            <a:extLst>
              <a:ext uri="{FF2B5EF4-FFF2-40B4-BE49-F238E27FC236}">
                <a16:creationId xmlns:a16="http://schemas.microsoft.com/office/drawing/2014/main" id="{FF15740C-B878-1AE5-DEFB-DB82172ED41F}"/>
              </a:ext>
              <a:ext uri="{C183D7F6-B498-43B3-948B-1728B52AA6E4}">
                <adec:decorative xmlns:adec="http://schemas.microsoft.com/office/drawing/2017/decorative" val="1"/>
              </a:ext>
            </a:extLst>
          </p:cNvPr>
          <p:cNvSpPr/>
          <p:nvPr/>
        </p:nvSpPr>
        <p:spPr>
          <a:xfrm>
            <a:off x="3507711" y="2285074"/>
            <a:ext cx="457200" cy="216569"/>
          </a:xfrm>
          <a:prstGeom prst="ellipse">
            <a:avLst/>
          </a:prstGeom>
          <a:solidFill>
            <a:srgbClr val="E0B12C">
              <a:alpha val="12000"/>
            </a:srgbClr>
          </a:solidFill>
          <a:ln w="31750">
            <a:solidFill>
              <a:srgbClr val="E0B1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1" name="Oval 40">
            <a:extLst>
              <a:ext uri="{FF2B5EF4-FFF2-40B4-BE49-F238E27FC236}">
                <a16:creationId xmlns:a16="http://schemas.microsoft.com/office/drawing/2014/main" id="{CF097FD9-6BF2-FFB4-6D31-3CB3A90D7483}"/>
              </a:ext>
              <a:ext uri="{C183D7F6-B498-43B3-948B-1728B52AA6E4}">
                <adec:decorative xmlns:adec="http://schemas.microsoft.com/office/drawing/2017/decorative" val="1"/>
              </a:ext>
            </a:extLst>
          </p:cNvPr>
          <p:cNvSpPr/>
          <p:nvPr/>
        </p:nvSpPr>
        <p:spPr>
          <a:xfrm>
            <a:off x="3507711" y="3647650"/>
            <a:ext cx="457200" cy="216569"/>
          </a:xfrm>
          <a:prstGeom prst="ellipse">
            <a:avLst/>
          </a:prstGeom>
          <a:solidFill>
            <a:srgbClr val="339966">
              <a:alpha val="12000"/>
            </a:srgbClr>
          </a:solidFill>
          <a:ln w="31750">
            <a:solidFill>
              <a:srgbClr val="339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2" name="Oval 41">
            <a:extLst>
              <a:ext uri="{FF2B5EF4-FFF2-40B4-BE49-F238E27FC236}">
                <a16:creationId xmlns:a16="http://schemas.microsoft.com/office/drawing/2014/main" id="{5564D143-809C-7DCB-2586-E6EF1ECF43A4}"/>
              </a:ext>
              <a:ext uri="{C183D7F6-B498-43B3-948B-1728B52AA6E4}">
                <adec:decorative xmlns:adec="http://schemas.microsoft.com/office/drawing/2017/decorative" val="1"/>
              </a:ext>
            </a:extLst>
          </p:cNvPr>
          <p:cNvSpPr/>
          <p:nvPr/>
        </p:nvSpPr>
        <p:spPr>
          <a:xfrm>
            <a:off x="3507711" y="3094011"/>
            <a:ext cx="457200" cy="216569"/>
          </a:xfrm>
          <a:prstGeom prst="ellipse">
            <a:avLst/>
          </a:prstGeom>
          <a:solidFill>
            <a:srgbClr val="BED630">
              <a:alpha val="12000"/>
            </a:srgbClr>
          </a:solidFill>
          <a:ln w="31750">
            <a:solidFill>
              <a:srgbClr val="BED6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43" name="Picture 42" descr="picture of rye that is still vegetative">
            <a:extLst>
              <a:ext uri="{FF2B5EF4-FFF2-40B4-BE49-F238E27FC236}">
                <a16:creationId xmlns:a16="http://schemas.microsoft.com/office/drawing/2014/main" id="{F45162E6-FEC8-5359-9605-5C0892DAB4EC}"/>
              </a:ext>
            </a:extLst>
          </p:cNvPr>
          <p:cNvPicPr>
            <a:picLocks noChangeAspect="1"/>
          </p:cNvPicPr>
          <p:nvPr/>
        </p:nvPicPr>
        <p:blipFill>
          <a:blip r:embed="rId6"/>
          <a:stretch>
            <a:fillRect/>
          </a:stretch>
        </p:blipFill>
        <p:spPr>
          <a:xfrm>
            <a:off x="5676229" y="4339617"/>
            <a:ext cx="1376907" cy="1181269"/>
          </a:xfrm>
          <a:prstGeom prst="rect">
            <a:avLst/>
          </a:prstGeom>
        </p:spPr>
      </p:pic>
    </p:spTree>
    <p:extLst>
      <p:ext uri="{BB962C8B-B14F-4D97-AF65-F5344CB8AC3E}">
        <p14:creationId xmlns:p14="http://schemas.microsoft.com/office/powerpoint/2010/main" val="3463655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linds(horizontal)">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blinds(horizontal)">
                                      <p:cBhvr>
                                        <p:cTn id="12" dur="500"/>
                                        <p:tgtEl>
                                          <p:spTgt spid="32"/>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blinds(horizontal)">
                                      <p:cBhvr>
                                        <p:cTn id="15" dur="500"/>
                                        <p:tgtEl>
                                          <p:spTgt spid="40"/>
                                        </p:tgtEl>
                                      </p:cBhvr>
                                    </p:animEffect>
                                  </p:childTnLst>
                                </p:cTn>
                              </p:par>
                              <p:par>
                                <p:cTn id="16" presetID="3" presetClass="entr" presetSubtype="10" fill="hold" nodeType="with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blinds(horizontal)">
                                      <p:cBhvr>
                                        <p:cTn id="18" dur="500"/>
                                        <p:tgtEl>
                                          <p:spTgt spid="36"/>
                                        </p:tgtEl>
                                      </p:cBhvr>
                                    </p:animEffect>
                                  </p:childTnLst>
                                </p:cTn>
                              </p:par>
                              <p:par>
                                <p:cTn id="19" presetID="3" presetClass="entr" presetSubtype="10"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blinds(horizontal)">
                                      <p:cBhvr>
                                        <p:cTn id="21" dur="500"/>
                                        <p:tgtEl>
                                          <p:spTgt spid="33"/>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blinds(horizontal)">
                                      <p:cBhvr>
                                        <p:cTn id="26" dur="500"/>
                                        <p:tgtEl>
                                          <p:spTgt spid="39"/>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blinds(horizontal)">
                                      <p:cBhvr>
                                        <p:cTn id="29" dur="500"/>
                                        <p:tgtEl>
                                          <p:spTgt spid="42"/>
                                        </p:tgtEl>
                                      </p:cBhvr>
                                    </p:animEffect>
                                  </p:childTnLst>
                                </p:cTn>
                              </p:par>
                              <p:par>
                                <p:cTn id="30" presetID="3" presetClass="entr" presetSubtype="10" fill="hold" nodeType="with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blinds(horizontal)">
                                      <p:cBhvr>
                                        <p:cTn id="32" dur="500"/>
                                        <p:tgtEl>
                                          <p:spTgt spid="37"/>
                                        </p:tgtEl>
                                      </p:cBhvr>
                                    </p:animEffect>
                                  </p:childTnLst>
                                </p:cTn>
                              </p:par>
                              <p:par>
                                <p:cTn id="33" presetID="3" presetClass="entr" presetSubtype="10" fill="hold" nodeType="with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blinds(horizontal)">
                                      <p:cBhvr>
                                        <p:cTn id="35" dur="500"/>
                                        <p:tgtEl>
                                          <p:spTgt spid="34"/>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blinds(horizontal)">
                                      <p:cBhvr>
                                        <p:cTn id="40" dur="500"/>
                                        <p:tgtEl>
                                          <p:spTgt spid="38"/>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blinds(horizontal)">
                                      <p:cBhvr>
                                        <p:cTn id="43" dur="500"/>
                                        <p:tgtEl>
                                          <p:spTgt spid="41"/>
                                        </p:tgtEl>
                                      </p:cBhvr>
                                    </p:animEffect>
                                  </p:childTnLst>
                                </p:cTn>
                              </p:par>
                              <p:par>
                                <p:cTn id="44" presetID="3" presetClass="entr" presetSubtype="10" fill="hold" nodeType="with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blinds(horizontal)">
                                      <p:cBhvr>
                                        <p:cTn id="46" dur="500"/>
                                        <p:tgtEl>
                                          <p:spTgt spid="35"/>
                                        </p:tgtEl>
                                      </p:cBhvr>
                                    </p:animEffect>
                                  </p:childTnLst>
                                </p:cTn>
                              </p:par>
                              <p:par>
                                <p:cTn id="47" presetID="3" presetClass="entr" presetSubtype="10" fill="hold" nodeType="with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blinds(horizontal)">
                                      <p:cBhvr>
                                        <p:cTn id="49"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8" grpId="0" animBg="1"/>
      <p:bldP spid="39" grpId="0" animBg="1"/>
      <p:bldP spid="40" grpId="0" animBg="1"/>
      <p:bldP spid="41" grpId="0" animBg="1"/>
      <p:bldP spid="4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2982F23-ABB3-8AF6-0A1F-454EC0D4A964}"/>
              </a:ext>
            </a:extLst>
          </p:cNvPr>
          <p:cNvSpPr>
            <a:spLocks noGrp="1"/>
          </p:cNvSpPr>
          <p:nvPr>
            <p:ph type="title" idx="4294967295"/>
          </p:nvPr>
        </p:nvSpPr>
        <p:spPr>
          <a:xfrm>
            <a:off x="147584" y="832704"/>
            <a:ext cx="6549819" cy="5310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kumimoji="0" lang="en-US" sz="3000" b="1" i="0" u="none" strike="noStrike" kern="1200" cap="none" spc="0" normalizeH="0" baseline="0" noProof="0" dirty="0">
                <a:ln>
                  <a:noFill/>
                </a:ln>
                <a:solidFill>
                  <a:schemeClr val="accent4"/>
                </a:solidFill>
                <a:effectLst/>
                <a:uLnTx/>
                <a:uFillTx/>
                <a:latin typeface="+mj-lt"/>
                <a:ea typeface="Open Sans" panose="020B0606030504020204" pitchFamily="34" charset="0"/>
                <a:cs typeface="Open Sans" panose="020B0606030504020204" pitchFamily="34" charset="0"/>
              </a:rPr>
              <a:t>Protein: Energy</a:t>
            </a:r>
          </a:p>
        </p:txBody>
      </p:sp>
      <p:sp>
        <p:nvSpPr>
          <p:cNvPr id="4" name="Content Placeholder 3">
            <a:extLst>
              <a:ext uri="{FF2B5EF4-FFF2-40B4-BE49-F238E27FC236}">
                <a16:creationId xmlns:a16="http://schemas.microsoft.com/office/drawing/2014/main" id="{4064E849-C50F-B14F-48F5-1E178FE21A21}"/>
              </a:ext>
            </a:extLst>
          </p:cNvPr>
          <p:cNvSpPr>
            <a:spLocks noGrp="1"/>
          </p:cNvSpPr>
          <p:nvPr>
            <p:ph sz="quarter" idx="13"/>
          </p:nvPr>
        </p:nvSpPr>
        <p:spPr>
          <a:xfrm>
            <a:off x="377190" y="2976845"/>
            <a:ext cx="6316218" cy="961237"/>
          </a:xfrm>
        </p:spPr>
        <p:txBody>
          <a:bodyPr/>
          <a:lstStyle/>
          <a:p>
            <a:r>
              <a:rPr lang="en-US" dirty="0"/>
              <a:t>These are familiar terms we think of when considering animal nutrition in feed rations</a:t>
            </a:r>
          </a:p>
        </p:txBody>
      </p:sp>
      <p:pic>
        <p:nvPicPr>
          <p:cNvPr id="5" name="Picture Placeholder 4" descr="Cows eating from trough">
            <a:extLst>
              <a:ext uri="{FF2B5EF4-FFF2-40B4-BE49-F238E27FC236}">
                <a16:creationId xmlns:a16="http://schemas.microsoft.com/office/drawing/2014/main" id="{7761BC4A-E09D-6A18-7478-7C539B161927}"/>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46914" t="-82" r="23528" b="82"/>
          <a:stretch/>
        </p:blipFill>
        <p:spPr>
          <a:xfrm>
            <a:off x="7181850" y="1543050"/>
            <a:ext cx="1733550" cy="3914775"/>
          </a:xfrm>
          <a:prstGeom prst="rect">
            <a:avLst/>
          </a:prstGeom>
          <a:ln w="38100" cap="sq">
            <a:no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1034478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150876" y="1481329"/>
            <a:ext cx="7886700" cy="397764"/>
          </a:xfrm>
        </p:spPr>
        <p:txBody>
          <a:bodyPr/>
          <a:lstStyle/>
          <a:p>
            <a:r>
              <a:rPr lang="en-US" dirty="0"/>
              <a:t>Nutritional Needs</a:t>
            </a:r>
          </a:p>
        </p:txBody>
      </p:sp>
      <p:sp>
        <p:nvSpPr>
          <p:cNvPr id="4" name="Content Placeholder 2">
            <a:extLst>
              <a:ext uri="{FF2B5EF4-FFF2-40B4-BE49-F238E27FC236}">
                <a16:creationId xmlns:a16="http://schemas.microsoft.com/office/drawing/2014/main" id="{827A9608-2193-CABD-F030-825F85720154}"/>
              </a:ext>
            </a:extLst>
          </p:cNvPr>
          <p:cNvSpPr txBox="1">
            <a:spLocks/>
          </p:cNvSpPr>
          <p:nvPr/>
        </p:nvSpPr>
        <p:spPr>
          <a:xfrm>
            <a:off x="3305907" y="1879093"/>
            <a:ext cx="2532186" cy="2178458"/>
          </a:xfrm>
          <a:prstGeom prst="rect">
            <a:avLst/>
          </a:prstGeom>
        </p:spPr>
        <p:txBody>
          <a:bodyPr>
            <a:normAutofit fontScale="92500"/>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000" dirty="0"/>
              <a:t>       </a:t>
            </a:r>
          </a:p>
          <a:p>
            <a:pPr marL="0" indent="0" algn="just">
              <a:buNone/>
            </a:pPr>
            <a:r>
              <a:rPr lang="en-US" sz="3000" dirty="0"/>
              <a:t>Proteins</a:t>
            </a:r>
          </a:p>
          <a:p>
            <a:pPr marL="0" indent="0" algn="just">
              <a:buNone/>
            </a:pPr>
            <a:r>
              <a:rPr lang="en-US" sz="3000" dirty="0"/>
              <a:t>Amino acids</a:t>
            </a:r>
          </a:p>
          <a:p>
            <a:pPr marL="0" indent="0" algn="just">
              <a:buNone/>
            </a:pPr>
            <a:r>
              <a:rPr lang="en-US" sz="3000" dirty="0"/>
              <a:t>Nitrogen      </a:t>
            </a:r>
            <a:endParaRPr lang="en-US" sz="2400" dirty="0"/>
          </a:p>
        </p:txBody>
      </p:sp>
      <p:sp>
        <p:nvSpPr>
          <p:cNvPr id="5" name="Right Brace 4">
            <a:extLst>
              <a:ext uri="{FF2B5EF4-FFF2-40B4-BE49-F238E27FC236}">
                <a16:creationId xmlns:a16="http://schemas.microsoft.com/office/drawing/2014/main" id="{827CBE4E-3056-48B7-80FC-0C4DF87E39FB}"/>
              </a:ext>
              <a:ext uri="{C183D7F6-B498-43B3-948B-1728B52AA6E4}">
                <adec:decorative xmlns:adec="http://schemas.microsoft.com/office/drawing/2017/decorative" val="1"/>
              </a:ext>
            </a:extLst>
          </p:cNvPr>
          <p:cNvSpPr/>
          <p:nvPr/>
        </p:nvSpPr>
        <p:spPr>
          <a:xfrm>
            <a:off x="5894113" y="2409300"/>
            <a:ext cx="346841" cy="148656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p:txBody>
      </p:sp>
      <p:sp>
        <p:nvSpPr>
          <p:cNvPr id="6" name="Left Brace 5">
            <a:extLst>
              <a:ext uri="{FF2B5EF4-FFF2-40B4-BE49-F238E27FC236}">
                <a16:creationId xmlns:a16="http://schemas.microsoft.com/office/drawing/2014/main" id="{B49BCFF6-6F96-3952-B355-239B1BD1B06F}"/>
              </a:ext>
              <a:ext uri="{C183D7F6-B498-43B3-948B-1728B52AA6E4}">
                <adec:decorative xmlns:adec="http://schemas.microsoft.com/office/drawing/2017/decorative" val="1"/>
              </a:ext>
            </a:extLst>
          </p:cNvPr>
          <p:cNvSpPr/>
          <p:nvPr/>
        </p:nvSpPr>
        <p:spPr>
          <a:xfrm>
            <a:off x="2493741" y="2409300"/>
            <a:ext cx="402021" cy="148656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7" name="TextBox 6">
            <a:extLst>
              <a:ext uri="{FF2B5EF4-FFF2-40B4-BE49-F238E27FC236}">
                <a16:creationId xmlns:a16="http://schemas.microsoft.com/office/drawing/2014/main" id="{66063A7D-AD04-571E-3627-76A97A9270D5}"/>
              </a:ext>
            </a:extLst>
          </p:cNvPr>
          <p:cNvSpPr txBox="1"/>
          <p:nvPr/>
        </p:nvSpPr>
        <p:spPr>
          <a:xfrm>
            <a:off x="2493742" y="4336318"/>
            <a:ext cx="3747212" cy="1131079"/>
          </a:xfrm>
          <a:prstGeom prst="rect">
            <a:avLst/>
          </a:prstGeom>
          <a:noFill/>
        </p:spPr>
        <p:txBody>
          <a:bodyPr wrap="square" rtlCol="0">
            <a:spAutoFit/>
          </a:bodyPr>
          <a:lstStyle/>
          <a:p>
            <a:pPr algn="ctr"/>
            <a:r>
              <a:rPr lang="en-US" sz="2700" dirty="0"/>
              <a:t>The building blocks of muscle and bone</a:t>
            </a:r>
          </a:p>
          <a:p>
            <a:endParaRPr lang="en-US" sz="1350" dirty="0"/>
          </a:p>
        </p:txBody>
      </p:sp>
    </p:spTree>
    <p:extLst>
      <p:ext uri="{BB962C8B-B14F-4D97-AF65-F5344CB8AC3E}">
        <p14:creationId xmlns:p14="http://schemas.microsoft.com/office/powerpoint/2010/main" val="4639617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150876" y="1481329"/>
            <a:ext cx="7886700" cy="397764"/>
          </a:xfrm>
        </p:spPr>
        <p:txBody>
          <a:bodyPr/>
          <a:lstStyle/>
          <a:p>
            <a:r>
              <a:rPr lang="en-US" dirty="0"/>
              <a:t>Nutritional Needs (2)</a:t>
            </a:r>
          </a:p>
        </p:txBody>
      </p:sp>
      <p:sp>
        <p:nvSpPr>
          <p:cNvPr id="4" name="Content Placeholder 2">
            <a:extLst>
              <a:ext uri="{FF2B5EF4-FFF2-40B4-BE49-F238E27FC236}">
                <a16:creationId xmlns:a16="http://schemas.microsoft.com/office/drawing/2014/main" id="{827A9608-2193-CABD-F030-825F85720154}"/>
              </a:ext>
            </a:extLst>
          </p:cNvPr>
          <p:cNvSpPr txBox="1">
            <a:spLocks/>
          </p:cNvSpPr>
          <p:nvPr/>
        </p:nvSpPr>
        <p:spPr>
          <a:xfrm>
            <a:off x="3006969" y="1879093"/>
            <a:ext cx="2887143" cy="2178458"/>
          </a:xfrm>
          <a:prstGeom prst="rect">
            <a:avLst/>
          </a:prstGeom>
        </p:spPr>
        <p:txBody>
          <a:bodyPr>
            <a:normAutofit fontScale="92500" lnSpcReduction="20000"/>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000" dirty="0"/>
              <a:t>       </a:t>
            </a:r>
          </a:p>
          <a:p>
            <a:pPr marL="0" indent="0" algn="just">
              <a:buNone/>
            </a:pPr>
            <a:r>
              <a:rPr lang="en-US" sz="3000" dirty="0"/>
              <a:t>Carbohydrates</a:t>
            </a:r>
          </a:p>
          <a:p>
            <a:pPr marL="0" indent="0" algn="ctr">
              <a:buNone/>
            </a:pPr>
            <a:r>
              <a:rPr lang="en-US" sz="3000" dirty="0"/>
              <a:t>Energy</a:t>
            </a:r>
          </a:p>
          <a:p>
            <a:pPr marL="0" indent="0" algn="ctr">
              <a:buNone/>
            </a:pPr>
            <a:r>
              <a:rPr lang="en-US" sz="3000" dirty="0"/>
              <a:t>Carbon</a:t>
            </a:r>
          </a:p>
          <a:p>
            <a:pPr marL="0" indent="0" algn="ctr">
              <a:buNone/>
            </a:pPr>
            <a:r>
              <a:rPr lang="en-US" sz="3000" dirty="0"/>
              <a:t>C + H + O</a:t>
            </a:r>
            <a:endParaRPr lang="en-US" sz="2400" dirty="0"/>
          </a:p>
        </p:txBody>
      </p:sp>
      <p:sp>
        <p:nvSpPr>
          <p:cNvPr id="5" name="Right Brace 4">
            <a:extLst>
              <a:ext uri="{FF2B5EF4-FFF2-40B4-BE49-F238E27FC236}">
                <a16:creationId xmlns:a16="http://schemas.microsoft.com/office/drawing/2014/main" id="{827CBE4E-3056-48B7-80FC-0C4DF87E39FB}"/>
              </a:ext>
              <a:ext uri="{C183D7F6-B498-43B3-948B-1728B52AA6E4}">
                <adec:decorative xmlns:adec="http://schemas.microsoft.com/office/drawing/2017/decorative" val="1"/>
              </a:ext>
            </a:extLst>
          </p:cNvPr>
          <p:cNvSpPr/>
          <p:nvPr/>
        </p:nvSpPr>
        <p:spPr>
          <a:xfrm>
            <a:off x="5894113" y="2219386"/>
            <a:ext cx="346841" cy="154987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p:txBody>
      </p:sp>
      <p:sp>
        <p:nvSpPr>
          <p:cNvPr id="6" name="Left Brace 5">
            <a:extLst>
              <a:ext uri="{FF2B5EF4-FFF2-40B4-BE49-F238E27FC236}">
                <a16:creationId xmlns:a16="http://schemas.microsoft.com/office/drawing/2014/main" id="{B49BCFF6-6F96-3952-B355-239B1BD1B06F}"/>
              </a:ext>
              <a:ext uri="{C183D7F6-B498-43B3-948B-1728B52AA6E4}">
                <adec:decorative xmlns:adec="http://schemas.microsoft.com/office/drawing/2017/decorative" val="1"/>
              </a:ext>
            </a:extLst>
          </p:cNvPr>
          <p:cNvSpPr/>
          <p:nvPr/>
        </p:nvSpPr>
        <p:spPr>
          <a:xfrm>
            <a:off x="2493741" y="2219385"/>
            <a:ext cx="402021" cy="154987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7" name="TextBox 6">
            <a:extLst>
              <a:ext uri="{FF2B5EF4-FFF2-40B4-BE49-F238E27FC236}">
                <a16:creationId xmlns:a16="http://schemas.microsoft.com/office/drawing/2014/main" id="{66063A7D-AD04-571E-3627-76A97A9270D5}"/>
              </a:ext>
            </a:extLst>
          </p:cNvPr>
          <p:cNvSpPr txBox="1"/>
          <p:nvPr/>
        </p:nvSpPr>
        <p:spPr>
          <a:xfrm>
            <a:off x="2219422" y="4251910"/>
            <a:ext cx="4533071" cy="1131079"/>
          </a:xfrm>
          <a:prstGeom prst="rect">
            <a:avLst/>
          </a:prstGeom>
          <a:noFill/>
        </p:spPr>
        <p:txBody>
          <a:bodyPr wrap="square" rtlCol="0">
            <a:spAutoFit/>
          </a:bodyPr>
          <a:lstStyle/>
          <a:p>
            <a:pPr algn="ctr"/>
            <a:r>
              <a:rPr lang="en-US" sz="2700" dirty="0"/>
              <a:t>Put 6 together = Glucose</a:t>
            </a:r>
          </a:p>
          <a:p>
            <a:pPr algn="ctr"/>
            <a:r>
              <a:rPr lang="en-US" sz="2700" dirty="0"/>
              <a:t>C6 + H12 +06</a:t>
            </a:r>
          </a:p>
          <a:p>
            <a:endParaRPr lang="en-US" sz="1350" dirty="0"/>
          </a:p>
        </p:txBody>
      </p:sp>
    </p:spTree>
    <p:extLst>
      <p:ext uri="{BB962C8B-B14F-4D97-AF65-F5344CB8AC3E}">
        <p14:creationId xmlns:p14="http://schemas.microsoft.com/office/powerpoint/2010/main" val="14564845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F6DD475-FFA9-BA1C-54B7-CCDC5F684B34}"/>
              </a:ext>
              <a:ext uri="{C183D7F6-B498-43B3-948B-1728B52AA6E4}">
                <adec:decorative xmlns:adec="http://schemas.microsoft.com/office/drawing/2017/decorative" val="1"/>
              </a:ext>
            </a:extLst>
          </p:cNvPr>
          <p:cNvSpPr>
            <a:spLocks noGrp="1"/>
          </p:cNvSpPr>
          <p:nvPr>
            <p:ph type="body" sz="quarter" idx="11"/>
          </p:nvPr>
        </p:nvSpPr>
        <p:spPr/>
        <p:txBody>
          <a:bodyPr/>
          <a:lstStyle/>
          <a:p>
            <a:r>
              <a:rPr lang="en-US" dirty="0"/>
              <a:t>Protein : Down</a:t>
            </a:r>
          </a:p>
          <a:p>
            <a:r>
              <a:rPr lang="en-US" dirty="0"/>
              <a:t>Carbon : Up</a:t>
            </a:r>
          </a:p>
        </p:txBody>
      </p:sp>
      <p:pic>
        <p:nvPicPr>
          <p:cNvPr id="20" name="Picture Placeholder 19">
            <a:extLst>
              <a:ext uri="{FF2B5EF4-FFF2-40B4-BE49-F238E27FC236}">
                <a16:creationId xmlns:a16="http://schemas.microsoft.com/office/drawing/2014/main" id="{63671149-6536-5108-6069-26F4720E5E3D}"/>
              </a:ext>
              <a:ext uri="{C183D7F6-B498-43B3-948B-1728B52AA6E4}">
                <adec:decorative xmlns:adec="http://schemas.microsoft.com/office/drawing/2017/decorative" val="1"/>
              </a:ext>
            </a:extLst>
          </p:cNvPr>
          <p:cNvPicPr>
            <a:picLocks noGrp="1" noChangeAspect="1"/>
          </p:cNvPicPr>
          <p:nvPr>
            <p:ph type="pic" sz="quarter" idx="15"/>
          </p:nvPr>
        </p:nvPicPr>
        <p:blipFill>
          <a:blip r:embed="rId3"/>
          <a:srcRect t="23910" b="23910"/>
          <a:stretch>
            <a:fillRect/>
          </a:stretch>
        </p:blipFill>
        <p:spPr/>
      </p:pic>
      <p:pic>
        <p:nvPicPr>
          <p:cNvPr id="18" name="Picture Placeholder 17">
            <a:extLst>
              <a:ext uri="{FF2B5EF4-FFF2-40B4-BE49-F238E27FC236}">
                <a16:creationId xmlns:a16="http://schemas.microsoft.com/office/drawing/2014/main" id="{A8A9DDDB-FA30-4ACD-403D-0DFE0D9298C5}"/>
              </a:ext>
              <a:ext uri="{C183D7F6-B498-43B3-948B-1728B52AA6E4}">
                <adec:decorative xmlns:adec="http://schemas.microsoft.com/office/drawing/2017/decorative" val="1"/>
              </a:ext>
            </a:extLst>
          </p:cNvPr>
          <p:cNvPicPr>
            <a:picLocks noGrp="1" noChangeAspect="1"/>
          </p:cNvPicPr>
          <p:nvPr>
            <p:ph type="pic" sz="quarter" idx="16"/>
          </p:nvPr>
        </p:nvPicPr>
        <p:blipFill>
          <a:blip r:embed="rId4"/>
          <a:srcRect l="2090" r="2090"/>
          <a:stretch>
            <a:fillRect/>
          </a:stretch>
        </p:blipFill>
        <p:spPr/>
      </p:pic>
      <p:sp>
        <p:nvSpPr>
          <p:cNvPr id="6" name="Content Placeholder 5">
            <a:extLst>
              <a:ext uri="{FF2B5EF4-FFF2-40B4-BE49-F238E27FC236}">
                <a16:creationId xmlns:a16="http://schemas.microsoft.com/office/drawing/2014/main" id="{907AD435-5253-CCFC-DE99-C2F15FC252C4}"/>
              </a:ext>
              <a:ext uri="{C183D7F6-B498-43B3-948B-1728B52AA6E4}">
                <adec:decorative xmlns:adec="http://schemas.microsoft.com/office/drawing/2017/decorative" val="1"/>
              </a:ext>
            </a:extLst>
          </p:cNvPr>
          <p:cNvSpPr>
            <a:spLocks noGrp="1"/>
          </p:cNvSpPr>
          <p:nvPr>
            <p:ph type="title" idx="4294967295"/>
          </p:nvPr>
        </p:nvSpPr>
        <p:spPr>
          <a:xfrm>
            <a:off x="377190" y="2571750"/>
            <a:ext cx="6316218" cy="194443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783" rtl="0" eaLnBrk="1" fontAlgn="auto" latinLnBrk="0" hangingPunct="1">
              <a:lnSpc>
                <a:spcPct val="108000"/>
              </a:lnSpc>
              <a:spcBef>
                <a:spcPts val="750"/>
              </a:spcBef>
              <a:spcAft>
                <a:spcPts val="0"/>
              </a:spcAft>
              <a:buClr>
                <a:schemeClr val="accent1"/>
              </a:buClr>
              <a:buSzTx/>
              <a:buFont typeface="Wingdings" panose="05000000000000000000" pitchFamily="2" charset="2"/>
              <a:buNone/>
              <a:tabLst/>
              <a:defRPr/>
            </a:pPr>
            <a:endParaRPr kumimoji="0" lang="en-US" sz="1500" b="0" i="0" u="none" strike="noStrike" kern="1200" cap="none" spc="0" normalizeH="0" baseline="0" noProof="0" dirty="0">
              <a:ln>
                <a:noFill/>
              </a:ln>
              <a:solidFill>
                <a:schemeClr val="bg2">
                  <a:lumMod val="10000"/>
                </a:schemeClr>
              </a:solidFill>
              <a:effectLst/>
              <a:uLnTx/>
              <a:uFillTx/>
              <a:latin typeface="+mn-lt"/>
              <a:ea typeface="+mn-ea"/>
              <a:cs typeface="+mn-cs"/>
            </a:endParaRPr>
          </a:p>
          <a:p>
            <a:pPr marL="0" marR="0" lvl="0" indent="0" algn="l" defTabSz="685783" rtl="0" eaLnBrk="1" fontAlgn="auto" latinLnBrk="0" hangingPunct="1">
              <a:lnSpc>
                <a:spcPct val="108000"/>
              </a:lnSpc>
              <a:spcBef>
                <a:spcPts val="750"/>
              </a:spcBef>
              <a:spcAft>
                <a:spcPts val="0"/>
              </a:spcAft>
              <a:buClr>
                <a:schemeClr val="accent1"/>
              </a:buClr>
              <a:buSzTx/>
              <a:buFont typeface="Wingdings" panose="05000000000000000000" pitchFamily="2" charset="2"/>
              <a:buNone/>
              <a:tabLst/>
              <a:defRPr/>
            </a:pPr>
            <a:r>
              <a:rPr kumimoji="0" lang="en-US" sz="2100" b="0" i="0" u="none" strike="noStrike" kern="1200" cap="none" spc="0" normalizeH="0" baseline="0" noProof="0" dirty="0">
                <a:ln>
                  <a:noFill/>
                </a:ln>
                <a:solidFill>
                  <a:schemeClr val="bg2">
                    <a:lumMod val="10000"/>
                  </a:schemeClr>
                </a:solidFill>
                <a:effectLst/>
                <a:uLnTx/>
                <a:uFillTx/>
                <a:latin typeface="+mn-lt"/>
                <a:ea typeface="+mn-ea"/>
                <a:cs typeface="+mn-cs"/>
              </a:rPr>
              <a:t>Generally, as plants mature they lignify and </a:t>
            </a:r>
            <a:r>
              <a:rPr kumimoji="0" lang="en-US" sz="2100" b="0" i="0" u="sng" strike="noStrike" kern="1200" cap="none" spc="0" normalizeH="0" baseline="0" noProof="0" dirty="0">
                <a:ln>
                  <a:noFill/>
                </a:ln>
                <a:solidFill>
                  <a:schemeClr val="bg2">
                    <a:lumMod val="10000"/>
                  </a:schemeClr>
                </a:solidFill>
                <a:effectLst/>
                <a:uLnTx/>
                <a:uFillTx/>
                <a:latin typeface="+mn-lt"/>
                <a:ea typeface="+mn-ea"/>
                <a:cs typeface="+mn-cs"/>
              </a:rPr>
              <a:t>carbon content goes up </a:t>
            </a:r>
            <a:r>
              <a:rPr kumimoji="0" lang="en-US" sz="2100" b="0" i="0" u="none" strike="noStrike" kern="1200" cap="none" spc="0" normalizeH="0" baseline="0" noProof="0" dirty="0">
                <a:ln>
                  <a:noFill/>
                </a:ln>
                <a:solidFill>
                  <a:schemeClr val="bg2">
                    <a:lumMod val="10000"/>
                  </a:schemeClr>
                </a:solidFill>
                <a:effectLst/>
                <a:uLnTx/>
                <a:uFillTx/>
                <a:latin typeface="+mn-lt"/>
                <a:ea typeface="+mn-ea"/>
                <a:cs typeface="+mn-cs"/>
              </a:rPr>
              <a:t>as </a:t>
            </a:r>
            <a:r>
              <a:rPr kumimoji="0" lang="en-US" sz="2100" b="0" i="0" u="sng" strike="noStrike" kern="1200" cap="none" spc="0" normalizeH="0" baseline="0" noProof="0" dirty="0">
                <a:ln>
                  <a:noFill/>
                </a:ln>
                <a:solidFill>
                  <a:schemeClr val="bg2">
                    <a:lumMod val="10000"/>
                  </a:schemeClr>
                </a:solidFill>
                <a:effectLst/>
                <a:uLnTx/>
                <a:uFillTx/>
                <a:latin typeface="+mn-lt"/>
                <a:ea typeface="+mn-ea"/>
                <a:cs typeface="+mn-cs"/>
              </a:rPr>
              <a:t>protein goes down</a:t>
            </a:r>
          </a:p>
        </p:txBody>
      </p:sp>
      <p:pic>
        <p:nvPicPr>
          <p:cNvPr id="16" name="Picture Placeholder 15">
            <a:extLst>
              <a:ext uri="{FF2B5EF4-FFF2-40B4-BE49-F238E27FC236}">
                <a16:creationId xmlns:a16="http://schemas.microsoft.com/office/drawing/2014/main" id="{7AFE55EF-18C6-1C09-0104-D2AC6181DF76}"/>
              </a:ext>
              <a:ext uri="{C183D7F6-B498-43B3-948B-1728B52AA6E4}">
                <adec:decorative xmlns:adec="http://schemas.microsoft.com/office/drawing/2017/decorative" val="1"/>
              </a:ext>
            </a:extLst>
          </p:cNvPr>
          <p:cNvPicPr>
            <a:picLocks noGrp="1" noChangeAspect="1"/>
          </p:cNvPicPr>
          <p:nvPr>
            <p:ph type="pic" sz="quarter" idx="14"/>
          </p:nvPr>
        </p:nvPicPr>
        <p:blipFill>
          <a:blip r:embed="rId5"/>
          <a:srcRect l="10973" r="10973"/>
          <a:stretch>
            <a:fillRect/>
          </a:stretch>
        </p:blipFill>
        <p:spPr/>
      </p:pic>
      <p:sp>
        <p:nvSpPr>
          <p:cNvPr id="22" name="Arrow: Right 21">
            <a:extLst>
              <a:ext uri="{FF2B5EF4-FFF2-40B4-BE49-F238E27FC236}">
                <a16:creationId xmlns:a16="http://schemas.microsoft.com/office/drawing/2014/main" id="{F6F13B61-FA79-797D-E96B-1D2A293E97EE}"/>
              </a:ext>
              <a:ext uri="{C183D7F6-B498-43B3-948B-1728B52AA6E4}">
                <adec:decorative xmlns:adec="http://schemas.microsoft.com/office/drawing/2017/decorative" val="1"/>
              </a:ext>
            </a:extLst>
          </p:cNvPr>
          <p:cNvSpPr/>
          <p:nvPr/>
        </p:nvSpPr>
        <p:spPr>
          <a:xfrm rot="16200000">
            <a:off x="1104148" y="4087971"/>
            <a:ext cx="1243013" cy="67508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3" name="Arrow: Right 22">
            <a:extLst>
              <a:ext uri="{FF2B5EF4-FFF2-40B4-BE49-F238E27FC236}">
                <a16:creationId xmlns:a16="http://schemas.microsoft.com/office/drawing/2014/main" id="{6C369174-B386-72DE-E511-AC8ED29B31E7}"/>
              </a:ext>
              <a:ext uri="{C183D7F6-B498-43B3-948B-1728B52AA6E4}">
                <adec:decorative xmlns:adec="http://schemas.microsoft.com/office/drawing/2017/decorative" val="1"/>
              </a:ext>
            </a:extLst>
          </p:cNvPr>
          <p:cNvSpPr/>
          <p:nvPr/>
        </p:nvSpPr>
        <p:spPr>
          <a:xfrm rot="5400000">
            <a:off x="4217780" y="4119624"/>
            <a:ext cx="1243013" cy="67508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TextBox 3">
            <a:extLst>
              <a:ext uri="{FF2B5EF4-FFF2-40B4-BE49-F238E27FC236}">
                <a16:creationId xmlns:a16="http://schemas.microsoft.com/office/drawing/2014/main" id="{B6958571-E077-9541-14E7-8049A583DF96}"/>
              </a:ext>
              <a:ext uri="{C183D7F6-B498-43B3-948B-1728B52AA6E4}">
                <adec:decorative xmlns:adec="http://schemas.microsoft.com/office/drawing/2017/decorative" val="1"/>
              </a:ext>
            </a:extLst>
          </p:cNvPr>
          <p:cNvSpPr txBox="1"/>
          <p:nvPr/>
        </p:nvSpPr>
        <p:spPr>
          <a:xfrm>
            <a:off x="5320297" y="4158394"/>
            <a:ext cx="1200080" cy="369332"/>
          </a:xfrm>
          <a:prstGeom prst="rect">
            <a:avLst/>
          </a:prstGeom>
          <a:noFill/>
        </p:spPr>
        <p:txBody>
          <a:bodyPr wrap="square">
            <a:spAutoFit/>
          </a:bodyPr>
          <a:lstStyle/>
          <a:p>
            <a:r>
              <a:rPr lang="en-US" b="1" dirty="0"/>
              <a:t>Protein</a:t>
            </a:r>
            <a:endParaRPr lang="en-US" sz="1350" dirty="0"/>
          </a:p>
        </p:txBody>
      </p:sp>
      <p:sp>
        <p:nvSpPr>
          <p:cNvPr id="5" name="TextBox 4">
            <a:extLst>
              <a:ext uri="{FF2B5EF4-FFF2-40B4-BE49-F238E27FC236}">
                <a16:creationId xmlns:a16="http://schemas.microsoft.com/office/drawing/2014/main" id="{01169409-3E61-E117-6DA8-BDCEC971EAAC}"/>
              </a:ext>
              <a:ext uri="{C183D7F6-B498-43B3-948B-1728B52AA6E4}">
                <adec:decorative xmlns:adec="http://schemas.microsoft.com/office/drawing/2017/decorative" val="1"/>
              </a:ext>
            </a:extLst>
          </p:cNvPr>
          <p:cNvSpPr txBox="1"/>
          <p:nvPr/>
        </p:nvSpPr>
        <p:spPr>
          <a:xfrm>
            <a:off x="2068593" y="4185737"/>
            <a:ext cx="1200080" cy="369332"/>
          </a:xfrm>
          <a:prstGeom prst="rect">
            <a:avLst/>
          </a:prstGeom>
          <a:noFill/>
        </p:spPr>
        <p:txBody>
          <a:bodyPr wrap="square">
            <a:spAutoFit/>
          </a:bodyPr>
          <a:lstStyle/>
          <a:p>
            <a:r>
              <a:rPr lang="en-US" b="1" dirty="0"/>
              <a:t>Carbon</a:t>
            </a:r>
            <a:endParaRPr lang="en-US" sz="1350" dirty="0"/>
          </a:p>
        </p:txBody>
      </p:sp>
    </p:spTree>
    <p:extLst>
      <p:ext uri="{BB962C8B-B14F-4D97-AF65-F5344CB8AC3E}">
        <p14:creationId xmlns:p14="http://schemas.microsoft.com/office/powerpoint/2010/main" val="3213493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NRCS Raindrop">
            <a:extLst>
              <a:ext uri="{FF2B5EF4-FFF2-40B4-BE49-F238E27FC236}">
                <a16:creationId xmlns:a16="http://schemas.microsoft.com/office/drawing/2014/main" id="{130B38F8-258F-4DC9-B8F1-B20A1A726BF0}"/>
              </a:ext>
              <a:ext uri="{C183D7F6-B498-43B3-948B-1728B52AA6E4}">
                <adec:decorative xmlns:adec="http://schemas.microsoft.com/office/drawing/2017/decorative" val="1"/>
              </a:ext>
            </a:extLst>
          </p:cNvPr>
          <p:cNvPicPr>
            <a:picLocks noChangeAspect="1"/>
          </p:cNvPicPr>
          <p:nvPr/>
        </p:nvPicPr>
        <p:blipFill rotWithShape="1">
          <a:blip r:embed="rId3"/>
          <a:srcRect r="50000"/>
          <a:stretch/>
        </p:blipFill>
        <p:spPr>
          <a:xfrm>
            <a:off x="7847547" y="2023232"/>
            <a:ext cx="1296457" cy="2622517"/>
          </a:xfrm>
          <a:prstGeom prst="rect">
            <a:avLst/>
          </a:prstGeom>
        </p:spPr>
      </p:pic>
      <p:sp>
        <p:nvSpPr>
          <p:cNvPr id="7" name="Content Placeholder 6">
            <a:extLst>
              <a:ext uri="{FF2B5EF4-FFF2-40B4-BE49-F238E27FC236}">
                <a16:creationId xmlns:a16="http://schemas.microsoft.com/office/drawing/2014/main" id="{00A462C2-862B-9BB0-B202-88EAE915A5A6}"/>
              </a:ext>
              <a:ext uri="{C183D7F6-B498-43B3-948B-1728B52AA6E4}">
                <adec:decorative xmlns:adec="http://schemas.microsoft.com/office/drawing/2017/decorative" val="1"/>
              </a:ext>
            </a:extLst>
          </p:cNvPr>
          <p:cNvSpPr>
            <a:spLocks noGrp="1"/>
          </p:cNvSpPr>
          <p:nvPr>
            <p:ph type="title" idx="4294967295"/>
          </p:nvPr>
        </p:nvSpPr>
        <p:spPr>
          <a:xfrm>
            <a:off x="0" y="1798707"/>
            <a:ext cx="4524375" cy="308565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685783" rtl="0" eaLnBrk="1" fontAlgn="auto" latinLnBrk="0" hangingPunct="1">
              <a:lnSpc>
                <a:spcPct val="108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chemeClr val="bg1"/>
                </a:solidFill>
                <a:effectLst/>
                <a:uLnTx/>
                <a:uFillTx/>
                <a:latin typeface="+mj-lt"/>
                <a:ea typeface="Open Sans" panose="020B0606030504020204" pitchFamily="34" charset="0"/>
                <a:cs typeface="Open Sans" panose="020B0606030504020204" pitchFamily="34" charset="0"/>
              </a:rPr>
              <a:t>Nutritional Needs (3)</a:t>
            </a:r>
          </a:p>
          <a:p>
            <a:pPr marL="0" marR="0" lvl="0" indent="0" algn="l" defTabSz="685783" rtl="0" eaLnBrk="1" fontAlgn="auto" latinLnBrk="0" hangingPunct="1">
              <a:lnSpc>
                <a:spcPct val="108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chemeClr val="bg1"/>
                </a:solidFill>
                <a:effectLst/>
                <a:uLnTx/>
                <a:uFillTx/>
                <a:latin typeface="+mj-lt"/>
                <a:ea typeface="Open Sans" panose="020B0606030504020204" pitchFamily="34" charset="0"/>
                <a:cs typeface="Open Sans" panose="020B0606030504020204" pitchFamily="34" charset="0"/>
              </a:rPr>
              <a:t>Livestock/Soil</a:t>
            </a:r>
          </a:p>
          <a:p>
            <a:pPr marL="0" marR="0" lvl="0" indent="0" algn="l" defTabSz="685783" rtl="0" eaLnBrk="1" fontAlgn="auto" latinLnBrk="0" hangingPunct="1">
              <a:lnSpc>
                <a:spcPct val="108000"/>
              </a:lnSpc>
              <a:spcBef>
                <a:spcPts val="750"/>
              </a:spcBef>
              <a:spcAft>
                <a:spcPts val="0"/>
              </a:spcAft>
              <a:buClrTx/>
              <a:buSzTx/>
              <a:buFont typeface="Arial" panose="020B0604020202020204" pitchFamily="34" charset="0"/>
              <a:buNone/>
              <a:tabLst/>
              <a:defRPr/>
            </a:pPr>
            <a:r>
              <a:rPr kumimoji="0" lang="en-US" sz="2100" b="0" i="0" u="none" strike="noStrike" kern="1200" cap="none" spc="0" normalizeH="0" baseline="0" noProof="0" dirty="0">
                <a:ln>
                  <a:noFill/>
                </a:ln>
                <a:solidFill>
                  <a:schemeClr val="bg1"/>
                </a:solidFill>
                <a:effectLst/>
                <a:uLnTx/>
                <a:uFillTx/>
                <a:latin typeface="+mj-lt"/>
                <a:ea typeface="Open Sans" panose="020B0606030504020204" pitchFamily="34" charset="0"/>
                <a:cs typeface="Open Sans" panose="020B0606030504020204" pitchFamily="34" charset="0"/>
              </a:rPr>
              <a:t>Animals store energy in the form of fat.</a:t>
            </a:r>
          </a:p>
          <a:p>
            <a:pPr marL="0" marR="0" lvl="0" indent="0" algn="l" defTabSz="685783" rtl="0" eaLnBrk="1" fontAlgn="auto" latinLnBrk="0" hangingPunct="1">
              <a:lnSpc>
                <a:spcPct val="108000"/>
              </a:lnSpc>
              <a:spcBef>
                <a:spcPts val="750"/>
              </a:spcBef>
              <a:spcAft>
                <a:spcPts val="0"/>
              </a:spcAft>
              <a:buClrTx/>
              <a:buSzTx/>
              <a:buFont typeface="Arial" panose="020B0604020202020204" pitchFamily="34" charset="0"/>
              <a:buNone/>
              <a:tabLst/>
              <a:defRPr/>
            </a:pPr>
            <a:r>
              <a:rPr kumimoji="0" lang="en-US" sz="2100" b="0" i="0" u="none" strike="noStrike" kern="1200" cap="none" spc="0" normalizeH="0" baseline="0" noProof="0" dirty="0">
                <a:ln>
                  <a:noFill/>
                </a:ln>
                <a:solidFill>
                  <a:schemeClr val="bg1"/>
                </a:solidFill>
                <a:effectLst/>
                <a:uLnTx/>
                <a:uFillTx/>
                <a:latin typeface="+mj-lt"/>
                <a:ea typeface="Open Sans" panose="020B0606030504020204" pitchFamily="34" charset="0"/>
                <a:cs typeface="Open Sans" panose="020B0606030504020204" pitchFamily="34" charset="0"/>
              </a:rPr>
              <a:t>The soil stores energy in the form of soil carbon.</a:t>
            </a:r>
          </a:p>
          <a:p>
            <a:pPr marL="0" marR="0" lvl="0" indent="0" algn="l" defTabSz="685783" rtl="0" eaLnBrk="1" fontAlgn="auto" latinLnBrk="0" hangingPunct="1">
              <a:lnSpc>
                <a:spcPct val="108000"/>
              </a:lnSpc>
              <a:spcBef>
                <a:spcPts val="750"/>
              </a:spcBef>
              <a:spcAft>
                <a:spcPts val="0"/>
              </a:spcAft>
              <a:buClrTx/>
              <a:buSzTx/>
              <a:buFont typeface="Arial" panose="020B0604020202020204" pitchFamily="34" charset="0"/>
              <a:buNone/>
              <a:tabLst/>
              <a:defRPr/>
            </a:pPr>
            <a:endParaRPr kumimoji="0" lang="en-US" sz="2400" b="1" i="0" u="none" strike="noStrike" kern="1200" cap="none" spc="0" normalizeH="0" baseline="0" noProof="0" dirty="0">
              <a:ln>
                <a:noFill/>
              </a:ln>
              <a:solidFill>
                <a:schemeClr val="bg1"/>
              </a:solidFill>
              <a:effectLst/>
              <a:uLnTx/>
              <a:uFillTx/>
              <a:latin typeface="+mj-lt"/>
              <a:ea typeface="Open Sans" panose="020B0606030504020204" pitchFamily="34" charset="0"/>
              <a:cs typeface="Open Sans" panose="020B0606030504020204" pitchFamily="34" charset="0"/>
            </a:endParaRPr>
          </a:p>
        </p:txBody>
      </p:sp>
      <p:pic>
        <p:nvPicPr>
          <p:cNvPr id="8" name="Picture Placeholder 7">
            <a:extLst>
              <a:ext uri="{FF2B5EF4-FFF2-40B4-BE49-F238E27FC236}">
                <a16:creationId xmlns:a16="http://schemas.microsoft.com/office/drawing/2014/main" id="{EE1B943F-98E4-8DCD-7E23-88A084F70383}"/>
              </a:ext>
              <a:ext uri="{C183D7F6-B498-43B3-948B-1728B52AA6E4}">
                <adec:decorative xmlns:adec="http://schemas.microsoft.com/office/drawing/2017/decorative" val="1"/>
              </a:ext>
            </a:extLst>
          </p:cNvPr>
          <p:cNvPicPr>
            <a:picLocks noGrp="1" noChangeAspect="1"/>
          </p:cNvPicPr>
          <p:nvPr>
            <p:ph type="pic" sz="quarter" idx="11"/>
          </p:nvPr>
        </p:nvPicPr>
        <p:blipFill rotWithShape="1">
          <a:blip r:embed="rId4">
            <a:extLst>
              <a:ext uri="{28A0092B-C50C-407E-A947-70E740481C1C}">
                <a14:useLocalDpi xmlns:a14="http://schemas.microsoft.com/office/drawing/2010/main" val="0"/>
              </a:ext>
            </a:extLst>
          </a:blip>
          <a:srcRect l="1495" r="1495"/>
          <a:stretch/>
        </p:blipFill>
        <p:spPr>
          <a:xfrm>
            <a:off x="4668441" y="1799035"/>
            <a:ext cx="2177653" cy="15359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1" name="Picture Placeholder 20">
            <a:extLst>
              <a:ext uri="{FF2B5EF4-FFF2-40B4-BE49-F238E27FC236}">
                <a16:creationId xmlns:a16="http://schemas.microsoft.com/office/drawing/2014/main" id="{1B9BD290-7326-4E0D-9315-EF1C403F318E}"/>
              </a:ext>
              <a:ext uri="{C183D7F6-B498-43B3-948B-1728B52AA6E4}">
                <adec:decorative xmlns:adec="http://schemas.microsoft.com/office/drawing/2017/decorative" val="1"/>
              </a:ext>
            </a:extLst>
          </p:cNvPr>
          <p:cNvPicPr>
            <a:picLocks noGrp="1" noChangeAspect="1"/>
          </p:cNvPicPr>
          <p:nvPr>
            <p:ph type="pic" sz="quarter" idx="13"/>
          </p:nvPr>
        </p:nvPicPr>
        <p:blipFill>
          <a:blip r:embed="rId5"/>
          <a:srcRect l="455" t="77287" r="-455" b="-831"/>
          <a:stretch/>
        </p:blipFill>
        <p:spPr>
          <a:xfrm>
            <a:off x="4668881" y="3479129"/>
            <a:ext cx="4475121" cy="1405234"/>
          </a:xfrm>
        </p:spPr>
      </p:pic>
      <p:pic>
        <p:nvPicPr>
          <p:cNvPr id="19" name="Picture Placeholder 18">
            <a:extLst>
              <a:ext uri="{FF2B5EF4-FFF2-40B4-BE49-F238E27FC236}">
                <a16:creationId xmlns:a16="http://schemas.microsoft.com/office/drawing/2014/main" id="{3AAF559E-A668-2A4B-3E32-F03234C59618}"/>
              </a:ext>
              <a:ext uri="{C183D7F6-B498-43B3-948B-1728B52AA6E4}">
                <adec:decorative xmlns:adec="http://schemas.microsoft.com/office/drawing/2017/decorative" val="1"/>
              </a:ext>
            </a:extLst>
          </p:cNvPr>
          <p:cNvPicPr>
            <a:picLocks noGrp="1" noChangeAspect="1"/>
          </p:cNvPicPr>
          <p:nvPr>
            <p:ph type="pic" sz="quarter" idx="12"/>
          </p:nvPr>
        </p:nvPicPr>
        <p:blipFill rotWithShape="1">
          <a:blip r:embed="rId6">
            <a:extLst>
              <a:ext uri="{28A0092B-C50C-407E-A947-70E740481C1C}">
                <a14:useLocalDpi xmlns:a14="http://schemas.microsoft.com/office/drawing/2010/main" val="0"/>
              </a:ext>
            </a:extLst>
          </a:blip>
          <a:srcRect t="24044" b="24044"/>
          <a:stretch/>
        </p:blipFill>
        <p:spPr>
          <a:xfrm>
            <a:off x="6990160" y="1799035"/>
            <a:ext cx="2153840" cy="15359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4140570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150876" y="1481329"/>
            <a:ext cx="7886700" cy="397764"/>
          </a:xfrm>
        </p:spPr>
        <p:txBody>
          <a:bodyPr/>
          <a:lstStyle/>
          <a:p>
            <a:r>
              <a:rPr lang="en-US" dirty="0"/>
              <a:t>Nutritional Needs (4)</a:t>
            </a:r>
          </a:p>
        </p:txBody>
      </p:sp>
      <p:sp>
        <p:nvSpPr>
          <p:cNvPr id="7" name="TextBox 6">
            <a:extLst>
              <a:ext uri="{FF2B5EF4-FFF2-40B4-BE49-F238E27FC236}">
                <a16:creationId xmlns:a16="http://schemas.microsoft.com/office/drawing/2014/main" id="{66063A7D-AD04-571E-3627-76A97A9270D5}"/>
              </a:ext>
            </a:extLst>
          </p:cNvPr>
          <p:cNvSpPr txBox="1"/>
          <p:nvPr/>
        </p:nvSpPr>
        <p:spPr>
          <a:xfrm>
            <a:off x="2223603" y="2362470"/>
            <a:ext cx="4639279" cy="1038746"/>
          </a:xfrm>
          <a:prstGeom prst="rect">
            <a:avLst/>
          </a:prstGeom>
          <a:noFill/>
        </p:spPr>
        <p:txBody>
          <a:bodyPr wrap="square" rtlCol="0">
            <a:spAutoFit/>
          </a:bodyPr>
          <a:lstStyle/>
          <a:p>
            <a:r>
              <a:rPr lang="en-US" sz="2400" dirty="0"/>
              <a:t>Over feeding protein inputs will reduce fat stores.</a:t>
            </a:r>
          </a:p>
          <a:p>
            <a:endParaRPr lang="en-US" sz="1350" dirty="0"/>
          </a:p>
        </p:txBody>
      </p:sp>
      <p:sp>
        <p:nvSpPr>
          <p:cNvPr id="3" name="TextBox 2">
            <a:extLst>
              <a:ext uri="{FF2B5EF4-FFF2-40B4-BE49-F238E27FC236}">
                <a16:creationId xmlns:a16="http://schemas.microsoft.com/office/drawing/2014/main" id="{64402006-64C2-0B1C-46B4-F19038316DC9}"/>
              </a:ext>
            </a:extLst>
          </p:cNvPr>
          <p:cNvSpPr txBox="1"/>
          <p:nvPr/>
        </p:nvSpPr>
        <p:spPr>
          <a:xfrm>
            <a:off x="2223603" y="3800949"/>
            <a:ext cx="6223591" cy="1408078"/>
          </a:xfrm>
          <a:prstGeom prst="rect">
            <a:avLst/>
          </a:prstGeom>
          <a:noFill/>
        </p:spPr>
        <p:txBody>
          <a:bodyPr wrap="square" rtlCol="0">
            <a:spAutoFit/>
          </a:bodyPr>
          <a:lstStyle/>
          <a:p>
            <a:r>
              <a:rPr lang="en-US" sz="2400" dirty="0"/>
              <a:t>To build fat, feed higher amounts of energy than needed and enough protein to process into body fat. </a:t>
            </a:r>
          </a:p>
          <a:p>
            <a:endParaRPr lang="en-US" sz="1350" dirty="0"/>
          </a:p>
        </p:txBody>
      </p:sp>
      <p:sp>
        <p:nvSpPr>
          <p:cNvPr id="8" name="Arrow: Down 7">
            <a:extLst>
              <a:ext uri="{FF2B5EF4-FFF2-40B4-BE49-F238E27FC236}">
                <a16:creationId xmlns:a16="http://schemas.microsoft.com/office/drawing/2014/main" id="{F39C2A3A-21CC-D80A-BAFC-55F652C96E25}"/>
              </a:ext>
              <a:ext uri="{C183D7F6-B498-43B3-948B-1728B52AA6E4}">
                <adec:decorative xmlns:adec="http://schemas.microsoft.com/office/drawing/2017/decorative" val="1"/>
              </a:ext>
            </a:extLst>
          </p:cNvPr>
          <p:cNvSpPr/>
          <p:nvPr/>
        </p:nvSpPr>
        <p:spPr>
          <a:xfrm>
            <a:off x="380283" y="2118899"/>
            <a:ext cx="1328486" cy="163502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Arrow: Down 9">
            <a:extLst>
              <a:ext uri="{FF2B5EF4-FFF2-40B4-BE49-F238E27FC236}">
                <a16:creationId xmlns:a16="http://schemas.microsoft.com/office/drawing/2014/main" id="{69D8AC59-054F-F979-DF57-0050023F777A}"/>
              </a:ext>
              <a:ext uri="{C183D7F6-B498-43B3-948B-1728B52AA6E4}">
                <adec:decorative xmlns:adec="http://schemas.microsoft.com/office/drawing/2017/decorative" val="1"/>
              </a:ext>
            </a:extLst>
          </p:cNvPr>
          <p:cNvSpPr/>
          <p:nvPr/>
        </p:nvSpPr>
        <p:spPr>
          <a:xfrm rot="10800000">
            <a:off x="795962" y="3675933"/>
            <a:ext cx="1328486" cy="163502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8662410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200037" y="1422335"/>
            <a:ext cx="7886700" cy="397764"/>
          </a:xfrm>
        </p:spPr>
        <p:txBody>
          <a:bodyPr/>
          <a:lstStyle/>
          <a:p>
            <a:r>
              <a:rPr lang="en-US" dirty="0"/>
              <a:t>Nutritional Needs (5)</a:t>
            </a:r>
          </a:p>
        </p:txBody>
      </p:sp>
      <p:sp>
        <p:nvSpPr>
          <p:cNvPr id="3" name="Content Placeholder 2">
            <a:extLst>
              <a:ext uri="{FF2B5EF4-FFF2-40B4-BE49-F238E27FC236}">
                <a16:creationId xmlns:a16="http://schemas.microsoft.com/office/drawing/2014/main" id="{F472CA95-C57D-1CA9-CCB6-A08EF5727DDF}"/>
              </a:ext>
            </a:extLst>
          </p:cNvPr>
          <p:cNvSpPr>
            <a:spLocks noGrp="1"/>
          </p:cNvSpPr>
          <p:nvPr>
            <p:ph sz="quarter" idx="10"/>
          </p:nvPr>
        </p:nvSpPr>
        <p:spPr>
          <a:xfrm>
            <a:off x="302895" y="2103882"/>
            <a:ext cx="8538210" cy="4507992"/>
          </a:xfrm>
        </p:spPr>
        <p:txBody>
          <a:bodyPr/>
          <a:lstStyle/>
          <a:p>
            <a:pPr marL="0" indent="0">
              <a:buNone/>
            </a:pPr>
            <a:r>
              <a:rPr lang="en-US" u="sng" dirty="0"/>
              <a:t>Soil Herd</a:t>
            </a:r>
          </a:p>
          <a:p>
            <a:r>
              <a:rPr lang="en-US" dirty="0"/>
              <a:t>When we over feed nitrogen (protein), we burn fat (calories</a:t>
            </a:r>
          </a:p>
          <a:p>
            <a:endParaRPr lang="en-US" dirty="0"/>
          </a:p>
          <a:p>
            <a:r>
              <a:rPr lang="en-US" dirty="0"/>
              <a:t>To build SOM (fat) feed higher amounts of carbon than needed and enough protein to process it</a:t>
            </a:r>
          </a:p>
        </p:txBody>
      </p:sp>
    </p:spTree>
    <p:extLst>
      <p:ext uri="{BB962C8B-B14F-4D97-AF65-F5344CB8AC3E}">
        <p14:creationId xmlns:p14="http://schemas.microsoft.com/office/powerpoint/2010/main" val="35026816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 uri="{C183D7F6-B498-43B3-948B-1728B52AA6E4}">
                <adec:decorative xmlns:adec="http://schemas.microsoft.com/office/drawing/2017/decorative" val="1"/>
              </a:ext>
            </a:extLst>
          </p:cNvPr>
          <p:cNvSpPr>
            <a:spLocks noGrp="1"/>
          </p:cNvSpPr>
          <p:nvPr>
            <p:ph type="title"/>
          </p:nvPr>
        </p:nvSpPr>
        <p:spPr>
          <a:xfrm>
            <a:off x="150876" y="1481329"/>
            <a:ext cx="7886700" cy="397764"/>
          </a:xfrm>
        </p:spPr>
        <p:txBody>
          <a:bodyPr/>
          <a:lstStyle/>
          <a:p>
            <a:r>
              <a:rPr lang="en-US" dirty="0"/>
              <a:t>Forage Quality</a:t>
            </a:r>
          </a:p>
        </p:txBody>
      </p:sp>
      <p:sp>
        <p:nvSpPr>
          <p:cNvPr id="3" name="Content Placeholder 2">
            <a:extLst>
              <a:ext uri="{FF2B5EF4-FFF2-40B4-BE49-F238E27FC236}">
                <a16:creationId xmlns:a16="http://schemas.microsoft.com/office/drawing/2014/main" id="{F472CA95-C57D-1CA9-CCB6-A08EF5727DDF}"/>
              </a:ext>
              <a:ext uri="{C183D7F6-B498-43B3-948B-1728B52AA6E4}">
                <adec:decorative xmlns:adec="http://schemas.microsoft.com/office/drawing/2017/decorative" val="1"/>
              </a:ext>
            </a:extLst>
          </p:cNvPr>
          <p:cNvSpPr>
            <a:spLocks noGrp="1"/>
          </p:cNvSpPr>
          <p:nvPr>
            <p:ph sz="quarter" idx="10"/>
          </p:nvPr>
        </p:nvSpPr>
        <p:spPr>
          <a:xfrm>
            <a:off x="377190" y="2077974"/>
            <a:ext cx="2698195" cy="3380994"/>
          </a:xfrm>
        </p:spPr>
        <p:txBody>
          <a:bodyPr/>
          <a:lstStyle/>
          <a:p>
            <a:r>
              <a:rPr lang="en-US" dirty="0"/>
              <a:t>As livestock graze closer to the soil, the forage quality will decline</a:t>
            </a:r>
          </a:p>
        </p:txBody>
      </p:sp>
      <p:pic>
        <p:nvPicPr>
          <p:cNvPr id="13" name="Content Placeholder 4">
            <a:extLst>
              <a:ext uri="{FF2B5EF4-FFF2-40B4-BE49-F238E27FC236}">
                <a16:creationId xmlns:a16="http://schemas.microsoft.com/office/drawing/2014/main" id="{C71BC4C8-641D-843D-01A8-F678FDEA5EC9}"/>
              </a:ext>
              <a:ext uri="{C183D7F6-B498-43B3-948B-1728B52AA6E4}">
                <adec:decorative xmlns:adec="http://schemas.microsoft.com/office/drawing/2017/decorative" val="1"/>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60000"/>
                    </a14:imgEffect>
                  </a14:imgLayer>
                </a14:imgProps>
              </a:ext>
              <a:ext uri="{28A0092B-C50C-407E-A947-70E740481C1C}">
                <a14:useLocalDpi xmlns:a14="http://schemas.microsoft.com/office/drawing/2010/main"/>
              </a:ext>
            </a:extLst>
          </a:blip>
          <a:stretch>
            <a:fillRect/>
          </a:stretch>
        </p:blipFill>
        <p:spPr>
          <a:xfrm>
            <a:off x="3216063" y="1571321"/>
            <a:ext cx="4953812" cy="3715359"/>
          </a:xfrm>
          <a:prstGeom prst="rect">
            <a:avLst/>
          </a:prstGeom>
        </p:spPr>
      </p:pic>
      <p:sp>
        <p:nvSpPr>
          <p:cNvPr id="14" name="TextBox 13">
            <a:extLst>
              <a:ext uri="{FF2B5EF4-FFF2-40B4-BE49-F238E27FC236}">
                <a16:creationId xmlns:a16="http://schemas.microsoft.com/office/drawing/2014/main" id="{E56C9365-BBF7-BA2E-E98E-7CD567C36ECE}"/>
              </a:ext>
              <a:ext uri="{C183D7F6-B498-43B3-948B-1728B52AA6E4}">
                <adec:decorative xmlns:adec="http://schemas.microsoft.com/office/drawing/2017/decorative" val="1"/>
              </a:ext>
            </a:extLst>
          </p:cNvPr>
          <p:cNvSpPr txBox="1"/>
          <p:nvPr/>
        </p:nvSpPr>
        <p:spPr>
          <a:xfrm>
            <a:off x="3260185" y="2122587"/>
            <a:ext cx="4727460" cy="738664"/>
          </a:xfrm>
          <a:prstGeom prst="rect">
            <a:avLst/>
          </a:prstGeom>
          <a:noFill/>
        </p:spPr>
        <p:txBody>
          <a:bodyPr wrap="square" rtlCol="0">
            <a:spAutoFit/>
          </a:bodyPr>
          <a:lstStyle/>
          <a:p>
            <a:pPr algn="ctr"/>
            <a:r>
              <a:rPr lang="en-US" sz="2100" dirty="0">
                <a:solidFill>
                  <a:schemeClr val="bg1"/>
                </a:solidFill>
              </a:rPr>
              <a:t>Higher Forage Quality</a:t>
            </a:r>
          </a:p>
          <a:p>
            <a:pPr algn="ctr"/>
            <a:r>
              <a:rPr lang="en-US" sz="2100" dirty="0">
                <a:solidFill>
                  <a:schemeClr val="bg1"/>
                </a:solidFill>
              </a:rPr>
              <a:t>CP: 14%     TDN: 63.5%     RFV: 149.1</a:t>
            </a:r>
          </a:p>
        </p:txBody>
      </p:sp>
      <p:cxnSp>
        <p:nvCxnSpPr>
          <p:cNvPr id="15" name="Straight Connector 14">
            <a:extLst>
              <a:ext uri="{FF2B5EF4-FFF2-40B4-BE49-F238E27FC236}">
                <a16:creationId xmlns:a16="http://schemas.microsoft.com/office/drawing/2014/main" id="{69677291-7FC5-427D-92F4-C7C701A22ED8}"/>
              </a:ext>
              <a:ext uri="{C183D7F6-B498-43B3-948B-1728B52AA6E4}">
                <adec:decorative xmlns:adec="http://schemas.microsoft.com/office/drawing/2017/decorative" val="1"/>
              </a:ext>
            </a:extLst>
          </p:cNvPr>
          <p:cNvCxnSpPr>
            <a:cxnSpLocks/>
          </p:cNvCxnSpPr>
          <p:nvPr/>
        </p:nvCxnSpPr>
        <p:spPr>
          <a:xfrm>
            <a:off x="3193641" y="3537659"/>
            <a:ext cx="4953812"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314B91A2-6EC6-EBB5-F5F7-8710A5AC8783}"/>
              </a:ext>
              <a:ext uri="{C183D7F6-B498-43B3-948B-1728B52AA6E4}">
                <adec:decorative xmlns:adec="http://schemas.microsoft.com/office/drawing/2017/decorative" val="1"/>
              </a:ext>
            </a:extLst>
          </p:cNvPr>
          <p:cNvSpPr txBox="1"/>
          <p:nvPr/>
        </p:nvSpPr>
        <p:spPr>
          <a:xfrm>
            <a:off x="3260185" y="3583670"/>
            <a:ext cx="4727459" cy="738664"/>
          </a:xfrm>
          <a:prstGeom prst="rect">
            <a:avLst/>
          </a:prstGeom>
          <a:noFill/>
        </p:spPr>
        <p:txBody>
          <a:bodyPr wrap="square" rtlCol="0">
            <a:spAutoFit/>
          </a:bodyPr>
          <a:lstStyle/>
          <a:p>
            <a:pPr algn="ctr"/>
            <a:r>
              <a:rPr lang="en-US" sz="2100" dirty="0">
                <a:solidFill>
                  <a:schemeClr val="bg1"/>
                </a:solidFill>
                <a:sym typeface="Wingdings" panose="05000000000000000000" pitchFamily="2" charset="2"/>
              </a:rPr>
              <a:t>Lower Forage Quality</a:t>
            </a:r>
          </a:p>
          <a:p>
            <a:pPr algn="ctr"/>
            <a:r>
              <a:rPr lang="en-US" sz="2100" dirty="0">
                <a:solidFill>
                  <a:schemeClr val="bg1"/>
                </a:solidFill>
                <a:sym typeface="Wingdings" panose="05000000000000000000" pitchFamily="2" charset="2"/>
              </a:rPr>
              <a:t>CP: 7.2%     TDN: 56.3%     RFV: 97.9</a:t>
            </a:r>
          </a:p>
        </p:txBody>
      </p:sp>
      <p:sp>
        <p:nvSpPr>
          <p:cNvPr id="17" name="TextBox 16">
            <a:extLst>
              <a:ext uri="{FF2B5EF4-FFF2-40B4-BE49-F238E27FC236}">
                <a16:creationId xmlns:a16="http://schemas.microsoft.com/office/drawing/2014/main" id="{71F652BB-E255-18E3-396B-C3AC8A6128FF}"/>
              </a:ext>
              <a:ext uri="{C183D7F6-B498-43B3-948B-1728B52AA6E4}">
                <adec:decorative xmlns:adec="http://schemas.microsoft.com/office/drawing/2017/decorative" val="1"/>
              </a:ext>
            </a:extLst>
          </p:cNvPr>
          <p:cNvSpPr txBox="1"/>
          <p:nvPr/>
        </p:nvSpPr>
        <p:spPr>
          <a:xfrm>
            <a:off x="2865458" y="3173101"/>
            <a:ext cx="2821841" cy="415498"/>
          </a:xfrm>
          <a:prstGeom prst="rect">
            <a:avLst/>
          </a:prstGeom>
          <a:noFill/>
        </p:spPr>
        <p:txBody>
          <a:bodyPr wrap="square" rtlCol="0">
            <a:spAutoFit/>
          </a:bodyPr>
          <a:lstStyle/>
          <a:p>
            <a:pPr algn="ctr"/>
            <a:r>
              <a:rPr lang="en-US" sz="2100" dirty="0">
                <a:solidFill>
                  <a:schemeClr val="bg1"/>
                </a:solidFill>
              </a:rPr>
              <a:t>50% by Weight </a:t>
            </a:r>
          </a:p>
        </p:txBody>
      </p:sp>
      <p:sp>
        <p:nvSpPr>
          <p:cNvPr id="18" name="TextBox 17">
            <a:extLst>
              <a:ext uri="{FF2B5EF4-FFF2-40B4-BE49-F238E27FC236}">
                <a16:creationId xmlns:a16="http://schemas.microsoft.com/office/drawing/2014/main" id="{8B8A071C-E320-FB7B-4232-4469497D8DE6}"/>
              </a:ext>
              <a:ext uri="{C183D7F6-B498-43B3-948B-1728B52AA6E4}">
                <adec:decorative xmlns:adec="http://schemas.microsoft.com/office/drawing/2017/decorative" val="1"/>
              </a:ext>
            </a:extLst>
          </p:cNvPr>
          <p:cNvSpPr txBox="1"/>
          <p:nvPr/>
        </p:nvSpPr>
        <p:spPr>
          <a:xfrm>
            <a:off x="6275070" y="5266494"/>
            <a:ext cx="1895067" cy="230832"/>
          </a:xfrm>
          <a:prstGeom prst="rect">
            <a:avLst/>
          </a:prstGeom>
          <a:noFill/>
        </p:spPr>
        <p:txBody>
          <a:bodyPr wrap="square" rtlCol="0">
            <a:spAutoFit/>
          </a:bodyPr>
          <a:lstStyle/>
          <a:p>
            <a:pPr algn="r"/>
            <a:r>
              <a:rPr lang="en-US" sz="900" dirty="0"/>
              <a:t>Marlon Winger, USDA-NRCS</a:t>
            </a:r>
          </a:p>
        </p:txBody>
      </p:sp>
      <p:sp>
        <p:nvSpPr>
          <p:cNvPr id="19" name="TextBox 18">
            <a:extLst>
              <a:ext uri="{FF2B5EF4-FFF2-40B4-BE49-F238E27FC236}">
                <a16:creationId xmlns:a16="http://schemas.microsoft.com/office/drawing/2014/main" id="{DFAF262B-7BCA-8DF9-594C-DE45AA073E2B}"/>
              </a:ext>
              <a:ext uri="{C183D7F6-B498-43B3-948B-1728B52AA6E4}">
                <adec:decorative xmlns:adec="http://schemas.microsoft.com/office/drawing/2017/decorative" val="1"/>
              </a:ext>
            </a:extLst>
          </p:cNvPr>
          <p:cNvSpPr txBox="1"/>
          <p:nvPr/>
        </p:nvSpPr>
        <p:spPr>
          <a:xfrm>
            <a:off x="8170137" y="1711150"/>
            <a:ext cx="787541" cy="715581"/>
          </a:xfrm>
          <a:prstGeom prst="rect">
            <a:avLst/>
          </a:prstGeom>
          <a:noFill/>
        </p:spPr>
        <p:txBody>
          <a:bodyPr wrap="square" rtlCol="0">
            <a:spAutoFit/>
          </a:bodyPr>
          <a:lstStyle/>
          <a:p>
            <a:r>
              <a:rPr lang="en-US" sz="1350" dirty="0"/>
              <a:t>Feed the </a:t>
            </a:r>
          </a:p>
          <a:p>
            <a:r>
              <a:rPr lang="en-US" sz="1350" dirty="0"/>
              <a:t>animal</a:t>
            </a:r>
          </a:p>
        </p:txBody>
      </p:sp>
      <p:sp>
        <p:nvSpPr>
          <p:cNvPr id="20" name="TextBox 19">
            <a:extLst>
              <a:ext uri="{FF2B5EF4-FFF2-40B4-BE49-F238E27FC236}">
                <a16:creationId xmlns:a16="http://schemas.microsoft.com/office/drawing/2014/main" id="{6BF4AF73-1EF8-520F-54FD-7BBFEF82D20B}"/>
              </a:ext>
              <a:ext uri="{C183D7F6-B498-43B3-948B-1728B52AA6E4}">
                <adec:decorative xmlns:adec="http://schemas.microsoft.com/office/drawing/2017/decorative" val="1"/>
              </a:ext>
            </a:extLst>
          </p:cNvPr>
          <p:cNvSpPr txBox="1"/>
          <p:nvPr/>
        </p:nvSpPr>
        <p:spPr>
          <a:xfrm>
            <a:off x="8234197" y="3889130"/>
            <a:ext cx="655655" cy="923330"/>
          </a:xfrm>
          <a:prstGeom prst="rect">
            <a:avLst/>
          </a:prstGeom>
          <a:noFill/>
        </p:spPr>
        <p:txBody>
          <a:bodyPr wrap="square" rtlCol="0">
            <a:spAutoFit/>
          </a:bodyPr>
          <a:lstStyle/>
          <a:p>
            <a:r>
              <a:rPr lang="en-US" sz="1350" dirty="0"/>
              <a:t>Feed to the soil</a:t>
            </a:r>
          </a:p>
        </p:txBody>
      </p:sp>
    </p:spTree>
    <p:extLst>
      <p:ext uri="{BB962C8B-B14F-4D97-AF65-F5344CB8AC3E}">
        <p14:creationId xmlns:p14="http://schemas.microsoft.com/office/powerpoint/2010/main" val="9701937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2982F23-ABB3-8AF6-0A1F-454EC0D4A964}"/>
              </a:ext>
            </a:extLst>
          </p:cNvPr>
          <p:cNvSpPr>
            <a:spLocks noGrp="1"/>
          </p:cNvSpPr>
          <p:nvPr>
            <p:ph type="title" idx="4294967295"/>
          </p:nvPr>
        </p:nvSpPr>
        <p:spPr>
          <a:xfrm>
            <a:off x="147584" y="832704"/>
            <a:ext cx="6549819" cy="5310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kumimoji="0" lang="en-US" sz="3000" b="1" i="0" u="none" strike="noStrike" kern="1200" cap="none" spc="0" normalizeH="0" baseline="0" noProof="0" dirty="0">
                <a:ln>
                  <a:noFill/>
                </a:ln>
                <a:solidFill>
                  <a:schemeClr val="accent4"/>
                </a:solidFill>
                <a:effectLst/>
                <a:uLnTx/>
                <a:uFillTx/>
                <a:latin typeface="+mj-lt"/>
                <a:ea typeface="Open Sans" panose="020B0606030504020204" pitchFamily="34" charset="0"/>
                <a:cs typeface="Open Sans" panose="020B0606030504020204" pitchFamily="34" charset="0"/>
              </a:rPr>
              <a:t>Nutritional Needs (6)</a:t>
            </a:r>
          </a:p>
        </p:txBody>
      </p:sp>
      <p:sp>
        <p:nvSpPr>
          <p:cNvPr id="4" name="Content Placeholder 3">
            <a:extLst>
              <a:ext uri="{FF2B5EF4-FFF2-40B4-BE49-F238E27FC236}">
                <a16:creationId xmlns:a16="http://schemas.microsoft.com/office/drawing/2014/main" id="{4064E849-C50F-B14F-48F5-1E178FE21A21}"/>
              </a:ext>
            </a:extLst>
          </p:cNvPr>
          <p:cNvSpPr>
            <a:spLocks noGrp="1"/>
          </p:cNvSpPr>
          <p:nvPr>
            <p:ph sz="quarter" idx="13"/>
          </p:nvPr>
        </p:nvSpPr>
        <p:spPr>
          <a:xfrm>
            <a:off x="377190" y="2976845"/>
            <a:ext cx="6316218" cy="961237"/>
          </a:xfrm>
        </p:spPr>
        <p:txBody>
          <a:bodyPr/>
          <a:lstStyle/>
          <a:p>
            <a:r>
              <a:rPr lang="en-US" dirty="0"/>
              <a:t>Fortunately, both the soil and animal can ebb and flow on a varied diet with out radical reactions. </a:t>
            </a:r>
            <a:endParaRPr lang="en-US" sz="1500" dirty="0"/>
          </a:p>
          <a:p>
            <a:endParaRPr lang="en-US" dirty="0"/>
          </a:p>
        </p:txBody>
      </p:sp>
      <p:pic>
        <p:nvPicPr>
          <p:cNvPr id="7" name="Picture Placeholder 6" descr="Molten lava erupts from the ground">
            <a:extLst>
              <a:ext uri="{FF2B5EF4-FFF2-40B4-BE49-F238E27FC236}">
                <a16:creationId xmlns:a16="http://schemas.microsoft.com/office/drawing/2014/main" id="{05FD4616-2D30-D3E0-5A6D-C18401963EAC}"/>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35243" r="35243"/>
          <a:stretch>
            <a:fillRect/>
          </a:stretch>
        </p:blipFill>
        <p:spPr>
          <a:xfrm>
            <a:off x="7181850" y="1543050"/>
            <a:ext cx="1733550" cy="39147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0103683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2982F23-ABB3-8AF6-0A1F-454EC0D4A964}"/>
              </a:ext>
            </a:extLst>
          </p:cNvPr>
          <p:cNvSpPr>
            <a:spLocks noGrp="1"/>
          </p:cNvSpPr>
          <p:nvPr>
            <p:ph type="title" idx="4294967295"/>
          </p:nvPr>
        </p:nvSpPr>
        <p:spPr>
          <a:xfrm>
            <a:off x="147584" y="832704"/>
            <a:ext cx="6549819" cy="5310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kumimoji="0" lang="en-US" sz="3000" b="1" i="0" u="none" strike="noStrike" kern="1200" cap="none" spc="0" normalizeH="0" baseline="0" noProof="0" dirty="0">
                <a:ln>
                  <a:noFill/>
                </a:ln>
                <a:solidFill>
                  <a:schemeClr val="accent4"/>
                </a:solidFill>
                <a:effectLst/>
                <a:uLnTx/>
                <a:uFillTx/>
                <a:latin typeface="+mj-lt"/>
                <a:ea typeface="Open Sans" panose="020B0606030504020204" pitchFamily="34" charset="0"/>
                <a:cs typeface="Open Sans" panose="020B0606030504020204" pitchFamily="34" charset="0"/>
              </a:rPr>
              <a:t>Nutritional Needs (7)</a:t>
            </a:r>
          </a:p>
        </p:txBody>
      </p:sp>
      <p:sp>
        <p:nvSpPr>
          <p:cNvPr id="4" name="Content Placeholder 3">
            <a:extLst>
              <a:ext uri="{FF2B5EF4-FFF2-40B4-BE49-F238E27FC236}">
                <a16:creationId xmlns:a16="http://schemas.microsoft.com/office/drawing/2014/main" id="{4064E849-C50F-B14F-48F5-1E178FE21A21}"/>
              </a:ext>
            </a:extLst>
          </p:cNvPr>
          <p:cNvSpPr>
            <a:spLocks noGrp="1"/>
          </p:cNvSpPr>
          <p:nvPr>
            <p:ph sz="quarter" idx="13"/>
          </p:nvPr>
        </p:nvSpPr>
        <p:spPr>
          <a:xfrm>
            <a:off x="377190" y="2976845"/>
            <a:ext cx="6316218" cy="961237"/>
          </a:xfrm>
        </p:spPr>
        <p:txBody>
          <a:bodyPr/>
          <a:lstStyle/>
          <a:p>
            <a:pPr marL="0" indent="0">
              <a:buNone/>
            </a:pPr>
            <a:r>
              <a:rPr lang="en-US" dirty="0"/>
              <a:t>As the seasons of growth change during the grazing year, so does the nutritional needs of the grazing animal. </a:t>
            </a:r>
            <a:endParaRPr lang="en-US" sz="1500" dirty="0"/>
          </a:p>
        </p:txBody>
      </p:sp>
      <p:pic>
        <p:nvPicPr>
          <p:cNvPr id="8" name="Picture Placeholder 7" descr="Person walking in autumn forest">
            <a:extLst>
              <a:ext uri="{FF2B5EF4-FFF2-40B4-BE49-F238E27FC236}">
                <a16:creationId xmlns:a16="http://schemas.microsoft.com/office/drawing/2014/main" id="{B4471DB8-9610-1374-B735-E7F620B655D0}"/>
              </a:ext>
            </a:extLst>
          </p:cNvPr>
          <p:cNvPicPr>
            <a:picLocks noGrp="1" noChangeAspect="1"/>
          </p:cNvPicPr>
          <p:nvPr>
            <p:ph type="pic" sz="quarter" idx="12"/>
          </p:nvPr>
        </p:nvPicPr>
        <p:blipFill>
          <a:blip r:embed="rId3"/>
          <a:srcRect l="30223" t="-1946" r="41813" b="1946"/>
          <a:stretch/>
        </p:blipFill>
        <p:spPr>
          <a:xfrm>
            <a:off x="7181850" y="1500188"/>
            <a:ext cx="1733550" cy="3914775"/>
          </a:xfrm>
        </p:spPr>
      </p:pic>
    </p:spTree>
    <p:extLst>
      <p:ext uri="{BB962C8B-B14F-4D97-AF65-F5344CB8AC3E}">
        <p14:creationId xmlns:p14="http://schemas.microsoft.com/office/powerpoint/2010/main" val="41328600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 uri="{C183D7F6-B498-43B3-948B-1728B52AA6E4}">
                <adec:decorative xmlns:adec="http://schemas.microsoft.com/office/drawing/2017/decorative" val="1"/>
              </a:ext>
            </a:extLst>
          </p:cNvPr>
          <p:cNvSpPr>
            <a:spLocks noGrp="1"/>
          </p:cNvSpPr>
          <p:nvPr>
            <p:ph type="title"/>
          </p:nvPr>
        </p:nvSpPr>
        <p:spPr>
          <a:xfrm>
            <a:off x="150876" y="1481329"/>
            <a:ext cx="7886700" cy="397764"/>
          </a:xfrm>
        </p:spPr>
        <p:txBody>
          <a:bodyPr/>
          <a:lstStyle/>
          <a:p>
            <a:r>
              <a:rPr lang="en-US" dirty="0"/>
              <a:t>Nutritional Needs (8)</a:t>
            </a:r>
          </a:p>
        </p:txBody>
      </p:sp>
      <p:sp>
        <p:nvSpPr>
          <p:cNvPr id="3" name="Content Placeholder 2">
            <a:extLst>
              <a:ext uri="{FF2B5EF4-FFF2-40B4-BE49-F238E27FC236}">
                <a16:creationId xmlns:a16="http://schemas.microsoft.com/office/drawing/2014/main" id="{F472CA95-C57D-1CA9-CCB6-A08EF5727DDF}"/>
              </a:ext>
              <a:ext uri="{C183D7F6-B498-43B3-948B-1728B52AA6E4}">
                <adec:decorative xmlns:adec="http://schemas.microsoft.com/office/drawing/2017/decorative" val="1"/>
              </a:ext>
            </a:extLst>
          </p:cNvPr>
          <p:cNvSpPr>
            <a:spLocks noGrp="1"/>
          </p:cNvSpPr>
          <p:nvPr>
            <p:ph sz="quarter" idx="10"/>
          </p:nvPr>
        </p:nvSpPr>
        <p:spPr>
          <a:xfrm>
            <a:off x="3821725" y="2664750"/>
            <a:ext cx="3639986" cy="1675595"/>
          </a:xfrm>
        </p:spPr>
        <p:txBody>
          <a:bodyPr/>
          <a:lstStyle/>
          <a:p>
            <a:pPr marL="0" indent="0">
              <a:buNone/>
            </a:pPr>
            <a:r>
              <a:rPr lang="en-US" dirty="0"/>
              <a:t>Use the grazing animal to feed the soil for a desired outcome without reducing animal performance. </a:t>
            </a:r>
          </a:p>
        </p:txBody>
      </p:sp>
      <p:pic>
        <p:nvPicPr>
          <p:cNvPr id="4" name="Picture 3">
            <a:extLst>
              <a:ext uri="{FF2B5EF4-FFF2-40B4-BE49-F238E27FC236}">
                <a16:creationId xmlns:a16="http://schemas.microsoft.com/office/drawing/2014/main" id="{0786C8A5-55EA-65A1-9E15-13CB9C12A95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b="17406"/>
          <a:stretch/>
        </p:blipFill>
        <p:spPr>
          <a:xfrm>
            <a:off x="257279" y="2271672"/>
            <a:ext cx="3002906" cy="2854331"/>
          </a:xfrm>
          <a:prstGeom prst="rect">
            <a:avLst/>
          </a:prstGeom>
        </p:spPr>
      </p:pic>
      <p:sp>
        <p:nvSpPr>
          <p:cNvPr id="5" name="TextBox 4">
            <a:extLst>
              <a:ext uri="{FF2B5EF4-FFF2-40B4-BE49-F238E27FC236}">
                <a16:creationId xmlns:a16="http://schemas.microsoft.com/office/drawing/2014/main" id="{53702803-EACC-1A87-BE84-36CE95ACDCA9}"/>
              </a:ext>
              <a:ext uri="{C183D7F6-B498-43B3-948B-1728B52AA6E4}">
                <adec:decorative xmlns:adec="http://schemas.microsoft.com/office/drawing/2017/decorative" val="1"/>
              </a:ext>
            </a:extLst>
          </p:cNvPr>
          <p:cNvSpPr txBox="1"/>
          <p:nvPr/>
        </p:nvSpPr>
        <p:spPr>
          <a:xfrm>
            <a:off x="219456" y="5126003"/>
            <a:ext cx="3109309" cy="230832"/>
          </a:xfrm>
          <a:prstGeom prst="rect">
            <a:avLst/>
          </a:prstGeom>
          <a:noFill/>
        </p:spPr>
        <p:txBody>
          <a:bodyPr wrap="square" rtlCol="0">
            <a:spAutoFit/>
          </a:bodyPr>
          <a:lstStyle/>
          <a:p>
            <a:r>
              <a:rPr lang="en-US" sz="900" dirty="0"/>
              <a:t>Drexel Atkisson, USDA-NRCS</a:t>
            </a:r>
          </a:p>
        </p:txBody>
      </p:sp>
    </p:spTree>
    <p:extLst>
      <p:ext uri="{BB962C8B-B14F-4D97-AF65-F5344CB8AC3E}">
        <p14:creationId xmlns:p14="http://schemas.microsoft.com/office/powerpoint/2010/main" val="8602261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2982F23-ABB3-8AF6-0A1F-454EC0D4A964}"/>
              </a:ext>
              <a:ext uri="{C183D7F6-B498-43B3-948B-1728B52AA6E4}">
                <adec:decorative xmlns:adec="http://schemas.microsoft.com/office/drawing/2017/decorative" val="1"/>
              </a:ext>
            </a:extLst>
          </p:cNvPr>
          <p:cNvSpPr>
            <a:spLocks noGrp="1"/>
          </p:cNvSpPr>
          <p:nvPr>
            <p:ph type="body" sz="quarter" idx="11"/>
          </p:nvPr>
        </p:nvSpPr>
        <p:spPr/>
        <p:txBody>
          <a:bodyPr/>
          <a:lstStyle/>
          <a:p>
            <a:r>
              <a:rPr lang="en-US" dirty="0"/>
              <a:t>Nutritional Needs (9)</a:t>
            </a:r>
          </a:p>
        </p:txBody>
      </p:sp>
      <p:sp>
        <p:nvSpPr>
          <p:cNvPr id="4" name="Content Placeholder 3">
            <a:extLst>
              <a:ext uri="{FF2B5EF4-FFF2-40B4-BE49-F238E27FC236}">
                <a16:creationId xmlns:a16="http://schemas.microsoft.com/office/drawing/2014/main" id="{4064E849-C50F-B14F-48F5-1E178FE21A21}"/>
              </a:ext>
              <a:ext uri="{C183D7F6-B498-43B3-948B-1728B52AA6E4}">
                <adec:decorative xmlns:adec="http://schemas.microsoft.com/office/drawing/2017/decorative" val="1"/>
              </a:ext>
            </a:extLst>
          </p:cNvPr>
          <p:cNvSpPr>
            <a:spLocks noGrp="1"/>
          </p:cNvSpPr>
          <p:nvPr>
            <p:ph type="title" idx="4294967295"/>
          </p:nvPr>
        </p:nvSpPr>
        <p:spPr>
          <a:xfrm>
            <a:off x="377190" y="2080023"/>
            <a:ext cx="6316218" cy="283487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783" rtl="0" eaLnBrk="1" fontAlgn="auto" latinLnBrk="0" hangingPunct="1">
              <a:lnSpc>
                <a:spcPct val="108000"/>
              </a:lnSpc>
              <a:spcBef>
                <a:spcPts val="750"/>
              </a:spcBef>
              <a:spcAft>
                <a:spcPts val="0"/>
              </a:spcAft>
              <a:buClr>
                <a:schemeClr val="accent1"/>
              </a:buClr>
              <a:buSzTx/>
              <a:buFont typeface="Wingdings" panose="05000000000000000000" pitchFamily="2" charset="2"/>
              <a:buNone/>
              <a:tabLst/>
              <a:defRPr/>
            </a:pPr>
            <a:endParaRPr kumimoji="0" lang="en-US" sz="2100" b="0" i="0" u="sng" strike="noStrike" kern="1200" cap="none" spc="0" normalizeH="0" baseline="0" noProof="0" dirty="0">
              <a:ln>
                <a:noFill/>
              </a:ln>
              <a:solidFill>
                <a:schemeClr val="bg2">
                  <a:lumMod val="10000"/>
                </a:schemeClr>
              </a:solidFill>
              <a:effectLst/>
              <a:uLnTx/>
              <a:uFillTx/>
              <a:latin typeface="+mn-lt"/>
              <a:ea typeface="+mn-ea"/>
              <a:cs typeface="+mn-cs"/>
            </a:endParaRPr>
          </a:p>
          <a:p>
            <a:pPr marL="0" marR="0" lvl="0" indent="0" algn="l" defTabSz="685783" rtl="0" eaLnBrk="1" fontAlgn="auto" latinLnBrk="0" hangingPunct="1">
              <a:lnSpc>
                <a:spcPct val="108000"/>
              </a:lnSpc>
              <a:spcBef>
                <a:spcPts val="750"/>
              </a:spcBef>
              <a:spcAft>
                <a:spcPts val="0"/>
              </a:spcAft>
              <a:buClr>
                <a:schemeClr val="accent1"/>
              </a:buClr>
              <a:buSzTx/>
              <a:buFont typeface="Wingdings" panose="05000000000000000000" pitchFamily="2" charset="2"/>
              <a:buNone/>
              <a:tabLst/>
              <a:defRPr/>
            </a:pPr>
            <a:r>
              <a:rPr kumimoji="0" lang="en-US" sz="2100" b="0" i="0" u="sng" strike="noStrike" kern="1200" cap="none" spc="0" normalizeH="0" baseline="0" noProof="0" dirty="0">
                <a:ln>
                  <a:noFill/>
                </a:ln>
                <a:solidFill>
                  <a:schemeClr val="bg2">
                    <a:lumMod val="10000"/>
                  </a:schemeClr>
                </a:solidFill>
                <a:effectLst/>
                <a:uLnTx/>
                <a:uFillTx/>
                <a:latin typeface="+mn-lt"/>
                <a:ea typeface="+mn-ea"/>
                <a:cs typeface="+mn-cs"/>
              </a:rPr>
              <a:t>Example:</a:t>
            </a:r>
          </a:p>
          <a:p>
            <a:pPr marL="0" marR="0" lvl="0" indent="0" algn="l" defTabSz="685783" rtl="0" eaLnBrk="1" fontAlgn="auto" latinLnBrk="0" hangingPunct="1">
              <a:lnSpc>
                <a:spcPct val="108000"/>
              </a:lnSpc>
              <a:spcBef>
                <a:spcPts val="750"/>
              </a:spcBef>
              <a:spcAft>
                <a:spcPts val="0"/>
              </a:spcAft>
              <a:buClr>
                <a:schemeClr val="accent1"/>
              </a:buClr>
              <a:buSzTx/>
              <a:buFont typeface="Wingdings" panose="05000000000000000000" pitchFamily="2" charset="2"/>
              <a:buNone/>
              <a:tabLst/>
              <a:defRPr/>
            </a:pPr>
            <a:r>
              <a:rPr kumimoji="0" lang="en-US" sz="2100" b="0" i="0" u="none" strike="noStrike" kern="1200" cap="none" spc="0" normalizeH="0" baseline="0" noProof="0" dirty="0">
                <a:ln>
                  <a:noFill/>
                </a:ln>
                <a:solidFill>
                  <a:schemeClr val="bg2">
                    <a:lumMod val="10000"/>
                  </a:schemeClr>
                </a:solidFill>
                <a:effectLst/>
                <a:uLnTx/>
                <a:uFillTx/>
                <a:latin typeface="+mn-lt"/>
                <a:ea typeface="+mn-ea"/>
                <a:cs typeface="+mn-cs"/>
              </a:rPr>
              <a:t>Cows after weaning in the 3</a:t>
            </a:r>
            <a:r>
              <a:rPr kumimoji="0" lang="en-US" sz="2100" b="0" i="0" u="none" strike="noStrike" kern="1200" cap="none" spc="0" normalizeH="0" baseline="30000" noProof="0" dirty="0">
                <a:ln>
                  <a:noFill/>
                </a:ln>
                <a:solidFill>
                  <a:schemeClr val="bg2">
                    <a:lumMod val="10000"/>
                  </a:schemeClr>
                </a:solidFill>
                <a:effectLst/>
                <a:uLnTx/>
                <a:uFillTx/>
                <a:latin typeface="+mn-lt"/>
                <a:ea typeface="+mn-ea"/>
                <a:cs typeface="+mn-cs"/>
              </a:rPr>
              <a:t>rd</a:t>
            </a:r>
            <a:r>
              <a:rPr kumimoji="0" lang="en-US" sz="2100" b="0" i="0" u="none" strike="noStrike" kern="1200" cap="none" spc="0" normalizeH="0" baseline="0" noProof="0" dirty="0">
                <a:ln>
                  <a:noFill/>
                </a:ln>
                <a:solidFill>
                  <a:schemeClr val="bg2">
                    <a:lumMod val="10000"/>
                  </a:schemeClr>
                </a:solidFill>
                <a:effectLst/>
                <a:uLnTx/>
                <a:uFillTx/>
                <a:latin typeface="+mn-lt"/>
                <a:ea typeface="+mn-ea"/>
                <a:cs typeface="+mn-cs"/>
              </a:rPr>
              <a:t> stage of gestation can make use of a mature forage, this builds carbon in the soil and fat on the animal.    </a:t>
            </a:r>
            <a:endParaRPr kumimoji="0" lang="en-US" sz="750" b="0" i="0" u="none" strike="noStrike" kern="1200" cap="none" spc="0" normalizeH="0" baseline="0" noProof="0" dirty="0">
              <a:ln>
                <a:noFill/>
              </a:ln>
              <a:solidFill>
                <a:schemeClr val="bg2">
                  <a:lumMod val="10000"/>
                </a:schemeClr>
              </a:solidFill>
              <a:effectLst/>
              <a:uLnTx/>
              <a:uFillTx/>
              <a:latin typeface="+mn-lt"/>
              <a:ea typeface="+mn-ea"/>
              <a:cs typeface="+mn-cs"/>
            </a:endParaRPr>
          </a:p>
          <a:p>
            <a:pPr marL="0" marR="0" lvl="0" indent="0" algn="l" defTabSz="685783" rtl="0" eaLnBrk="1" fontAlgn="auto" latinLnBrk="0" hangingPunct="1">
              <a:lnSpc>
                <a:spcPct val="108000"/>
              </a:lnSpc>
              <a:spcBef>
                <a:spcPts val="750"/>
              </a:spcBef>
              <a:spcAft>
                <a:spcPts val="0"/>
              </a:spcAft>
              <a:buClr>
                <a:schemeClr val="accent1"/>
              </a:buClr>
              <a:buSzTx/>
              <a:buFont typeface="Wingdings" panose="05000000000000000000" pitchFamily="2" charset="2"/>
              <a:buNone/>
              <a:tabLst/>
              <a:defRPr/>
            </a:pPr>
            <a:endParaRPr kumimoji="0" lang="en-US" sz="750" b="0" i="0" u="none" strike="noStrike" kern="1200" cap="none" spc="0" normalizeH="0" baseline="0" noProof="0" dirty="0">
              <a:ln>
                <a:noFill/>
              </a:ln>
              <a:solidFill>
                <a:schemeClr val="bg2">
                  <a:lumMod val="10000"/>
                </a:schemeClr>
              </a:solidFill>
              <a:effectLst/>
              <a:uLnTx/>
              <a:uFillTx/>
              <a:latin typeface="+mn-lt"/>
              <a:ea typeface="+mn-ea"/>
              <a:cs typeface="+mn-cs"/>
            </a:endParaRPr>
          </a:p>
        </p:txBody>
      </p:sp>
      <p:pic>
        <p:nvPicPr>
          <p:cNvPr id="5" name="Picture Placeholder 4">
            <a:extLst>
              <a:ext uri="{FF2B5EF4-FFF2-40B4-BE49-F238E27FC236}">
                <a16:creationId xmlns:a16="http://schemas.microsoft.com/office/drawing/2014/main" id="{9C151509-9762-4D4D-62AA-DC9C189021BA}"/>
              </a:ext>
              <a:ext uri="{C183D7F6-B498-43B3-948B-1728B52AA6E4}">
                <adec:decorative xmlns:adec="http://schemas.microsoft.com/office/drawing/2017/decorative" val="1"/>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20479" r="20479"/>
          <a:stretch>
            <a:fillRect/>
          </a:stretch>
        </p:blipFill>
        <p:spPr>
          <a:xfrm>
            <a:off x="7181850" y="1543050"/>
            <a:ext cx="1733550" cy="3914775"/>
          </a:xfrm>
          <a:prstGeom prst="rect">
            <a:avLst/>
          </a:prstGeom>
        </p:spPr>
      </p:pic>
      <p:sp>
        <p:nvSpPr>
          <p:cNvPr id="6" name="TextBox 5">
            <a:extLst>
              <a:ext uri="{FF2B5EF4-FFF2-40B4-BE49-F238E27FC236}">
                <a16:creationId xmlns:a16="http://schemas.microsoft.com/office/drawing/2014/main" id="{7435955D-2B0C-BBC1-258F-AD7932ABFEA2}"/>
              </a:ext>
              <a:ext uri="{C183D7F6-B498-43B3-948B-1728B52AA6E4}">
                <adec:decorative xmlns:adec="http://schemas.microsoft.com/office/drawing/2017/decorative" val="1"/>
              </a:ext>
            </a:extLst>
          </p:cNvPr>
          <p:cNvSpPr txBox="1"/>
          <p:nvPr/>
        </p:nvSpPr>
        <p:spPr>
          <a:xfrm>
            <a:off x="5383530" y="5250076"/>
            <a:ext cx="1908810" cy="230832"/>
          </a:xfrm>
          <a:prstGeom prst="rect">
            <a:avLst/>
          </a:prstGeom>
          <a:noFill/>
        </p:spPr>
        <p:txBody>
          <a:bodyPr wrap="square" rtlCol="0">
            <a:spAutoFit/>
          </a:bodyPr>
          <a:lstStyle/>
          <a:p>
            <a:r>
              <a:rPr lang="en-US" sz="900" dirty="0"/>
              <a:t>Drexel Atkisson, USDA-NRCS</a:t>
            </a:r>
          </a:p>
        </p:txBody>
      </p:sp>
    </p:spTree>
    <p:extLst>
      <p:ext uri="{BB962C8B-B14F-4D97-AF65-F5344CB8AC3E}">
        <p14:creationId xmlns:p14="http://schemas.microsoft.com/office/powerpoint/2010/main" val="41865952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 uri="{C183D7F6-B498-43B3-948B-1728B52AA6E4}">
                <adec:decorative xmlns:adec="http://schemas.microsoft.com/office/drawing/2017/decorative" val="1"/>
              </a:ext>
            </a:extLst>
          </p:cNvPr>
          <p:cNvSpPr>
            <a:spLocks noGrp="1"/>
          </p:cNvSpPr>
          <p:nvPr>
            <p:ph type="title"/>
          </p:nvPr>
        </p:nvSpPr>
        <p:spPr>
          <a:xfrm>
            <a:off x="150876" y="1481329"/>
            <a:ext cx="7886700" cy="397764"/>
          </a:xfrm>
        </p:spPr>
        <p:txBody>
          <a:bodyPr/>
          <a:lstStyle/>
          <a:p>
            <a:r>
              <a:rPr lang="en-US" dirty="0"/>
              <a:t>Effect on Carbon Cycle with Livestock</a:t>
            </a:r>
          </a:p>
        </p:txBody>
      </p:sp>
      <p:sp>
        <p:nvSpPr>
          <p:cNvPr id="8" name="TextBox 7">
            <a:extLst>
              <a:ext uri="{FF2B5EF4-FFF2-40B4-BE49-F238E27FC236}">
                <a16:creationId xmlns:a16="http://schemas.microsoft.com/office/drawing/2014/main" id="{16E1D9D0-5ACF-9CD4-6779-E1EC21D11ED6}"/>
              </a:ext>
              <a:ext uri="{C183D7F6-B498-43B3-948B-1728B52AA6E4}">
                <adec:decorative xmlns:adec="http://schemas.microsoft.com/office/drawing/2017/decorative" val="1"/>
              </a:ext>
            </a:extLst>
          </p:cNvPr>
          <p:cNvSpPr txBox="1"/>
          <p:nvPr/>
        </p:nvSpPr>
        <p:spPr>
          <a:xfrm>
            <a:off x="5981386" y="2201322"/>
            <a:ext cx="909223" cy="369332"/>
          </a:xfrm>
          <a:prstGeom prst="rect">
            <a:avLst/>
          </a:prstGeom>
          <a:noFill/>
        </p:spPr>
        <p:txBody>
          <a:bodyPr wrap="none" rtlCol="0">
            <a:spAutoFit/>
          </a:bodyPr>
          <a:lstStyle/>
          <a:p>
            <a:r>
              <a:rPr lang="en-US" dirty="0">
                <a:solidFill>
                  <a:srgbClr val="005941"/>
                </a:solidFill>
              </a:rPr>
              <a:t>Plants</a:t>
            </a:r>
          </a:p>
        </p:txBody>
      </p:sp>
      <p:sp>
        <p:nvSpPr>
          <p:cNvPr id="9" name="TextBox 8">
            <a:extLst>
              <a:ext uri="{FF2B5EF4-FFF2-40B4-BE49-F238E27FC236}">
                <a16:creationId xmlns:a16="http://schemas.microsoft.com/office/drawing/2014/main" id="{D242A3B6-F008-EDF8-E0C4-AC3D1CDEF3C3}"/>
              </a:ext>
              <a:ext uri="{C183D7F6-B498-43B3-948B-1728B52AA6E4}">
                <adec:decorative xmlns:adec="http://schemas.microsoft.com/office/drawing/2017/decorative" val="1"/>
              </a:ext>
            </a:extLst>
          </p:cNvPr>
          <p:cNvSpPr txBox="1"/>
          <p:nvPr/>
        </p:nvSpPr>
        <p:spPr>
          <a:xfrm>
            <a:off x="2159346" y="4511112"/>
            <a:ext cx="1537600" cy="646331"/>
          </a:xfrm>
          <a:prstGeom prst="rect">
            <a:avLst/>
          </a:prstGeom>
          <a:noFill/>
          <a:ln>
            <a:noFill/>
          </a:ln>
        </p:spPr>
        <p:txBody>
          <a:bodyPr wrap="none" rtlCol="0">
            <a:spAutoFit/>
          </a:bodyPr>
          <a:lstStyle/>
          <a:p>
            <a:pPr algn="ctr"/>
            <a:r>
              <a:rPr lang="en-US" dirty="0">
                <a:solidFill>
                  <a:srgbClr val="005941"/>
                </a:solidFill>
              </a:rPr>
              <a:t>Soil organic</a:t>
            </a:r>
          </a:p>
          <a:p>
            <a:pPr algn="ctr"/>
            <a:r>
              <a:rPr lang="en-US" dirty="0">
                <a:solidFill>
                  <a:srgbClr val="005941"/>
                </a:solidFill>
              </a:rPr>
              <a:t>matter</a:t>
            </a:r>
          </a:p>
        </p:txBody>
      </p:sp>
      <p:sp>
        <p:nvSpPr>
          <p:cNvPr id="10" name="TextBox 9">
            <a:extLst>
              <a:ext uri="{FF2B5EF4-FFF2-40B4-BE49-F238E27FC236}">
                <a16:creationId xmlns:a16="http://schemas.microsoft.com/office/drawing/2014/main" id="{38AB4BEF-E7FB-F2DB-4711-41261A974C4F}"/>
              </a:ext>
              <a:ext uri="{C183D7F6-B498-43B3-948B-1728B52AA6E4}">
                <adec:decorative xmlns:adec="http://schemas.microsoft.com/office/drawing/2017/decorative" val="1"/>
              </a:ext>
            </a:extLst>
          </p:cNvPr>
          <p:cNvSpPr txBox="1"/>
          <p:nvPr/>
        </p:nvSpPr>
        <p:spPr>
          <a:xfrm>
            <a:off x="2097971" y="2365518"/>
            <a:ext cx="707245" cy="415498"/>
          </a:xfrm>
          <a:prstGeom prst="rect">
            <a:avLst/>
          </a:prstGeom>
          <a:noFill/>
          <a:ln>
            <a:noFill/>
          </a:ln>
        </p:spPr>
        <p:txBody>
          <a:bodyPr wrap="none" rtlCol="0">
            <a:spAutoFit/>
          </a:bodyPr>
          <a:lstStyle/>
          <a:p>
            <a:pPr algn="ctr"/>
            <a:r>
              <a:rPr lang="en-US" sz="2100" dirty="0">
                <a:solidFill>
                  <a:srgbClr val="005941"/>
                </a:solidFill>
              </a:rPr>
              <a:t>CO</a:t>
            </a:r>
            <a:r>
              <a:rPr lang="en-US" sz="2100" baseline="-25000" dirty="0">
                <a:solidFill>
                  <a:srgbClr val="005941"/>
                </a:solidFill>
              </a:rPr>
              <a:t>2</a:t>
            </a:r>
          </a:p>
        </p:txBody>
      </p:sp>
      <p:sp>
        <p:nvSpPr>
          <p:cNvPr id="11" name="TextBox 10">
            <a:extLst>
              <a:ext uri="{FF2B5EF4-FFF2-40B4-BE49-F238E27FC236}">
                <a16:creationId xmlns:a16="http://schemas.microsoft.com/office/drawing/2014/main" id="{AC739870-AF8E-F78B-704F-2DA007F23F1D}"/>
              </a:ext>
              <a:ext uri="{C183D7F6-B498-43B3-948B-1728B52AA6E4}">
                <adec:decorative xmlns:adec="http://schemas.microsoft.com/office/drawing/2017/decorative" val="1"/>
              </a:ext>
            </a:extLst>
          </p:cNvPr>
          <p:cNvSpPr txBox="1"/>
          <p:nvPr/>
        </p:nvSpPr>
        <p:spPr>
          <a:xfrm>
            <a:off x="4834273" y="2818751"/>
            <a:ext cx="1507144" cy="369332"/>
          </a:xfrm>
          <a:prstGeom prst="rect">
            <a:avLst/>
          </a:prstGeom>
          <a:noFill/>
        </p:spPr>
        <p:txBody>
          <a:bodyPr wrap="none" rtlCol="0">
            <a:spAutoFit/>
          </a:bodyPr>
          <a:lstStyle/>
          <a:p>
            <a:r>
              <a:rPr lang="en-US" dirty="0">
                <a:solidFill>
                  <a:srgbClr val="005941"/>
                </a:solidFill>
              </a:rPr>
              <a:t>Respiration</a:t>
            </a:r>
          </a:p>
        </p:txBody>
      </p:sp>
      <p:grpSp>
        <p:nvGrpSpPr>
          <p:cNvPr id="12" name="Group 11">
            <a:extLst>
              <a:ext uri="{FF2B5EF4-FFF2-40B4-BE49-F238E27FC236}">
                <a16:creationId xmlns:a16="http://schemas.microsoft.com/office/drawing/2014/main" id="{7C932E3E-7D1F-AA05-B334-56B908AC43BA}"/>
              </a:ext>
              <a:ext uri="{C183D7F6-B498-43B3-948B-1728B52AA6E4}">
                <adec:decorative xmlns:adec="http://schemas.microsoft.com/office/drawing/2017/decorative" val="1"/>
              </a:ext>
            </a:extLst>
          </p:cNvPr>
          <p:cNvGrpSpPr/>
          <p:nvPr/>
        </p:nvGrpSpPr>
        <p:grpSpPr>
          <a:xfrm>
            <a:off x="2038496" y="2623582"/>
            <a:ext cx="5727080" cy="2362767"/>
            <a:chOff x="1063222" y="2096475"/>
            <a:chExt cx="7636107" cy="3150356"/>
          </a:xfrm>
        </p:grpSpPr>
        <p:sp>
          <p:nvSpPr>
            <p:cNvPr id="13" name="Arc 12">
              <a:extLst>
                <a:ext uri="{FF2B5EF4-FFF2-40B4-BE49-F238E27FC236}">
                  <a16:creationId xmlns:a16="http://schemas.microsoft.com/office/drawing/2014/main" id="{D929B2BC-ECAE-01FD-FD9D-A7D3551B4DCD}"/>
                </a:ext>
              </a:extLst>
            </p:cNvPr>
            <p:cNvSpPr/>
            <p:nvPr/>
          </p:nvSpPr>
          <p:spPr>
            <a:xfrm rot="979473">
              <a:off x="5998961" y="2096475"/>
              <a:ext cx="1842482" cy="2217057"/>
            </a:xfrm>
            <a:prstGeom prst="arc">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solidFill>
                  <a:srgbClr val="005941"/>
                </a:solidFill>
              </a:endParaRPr>
            </a:p>
          </p:txBody>
        </p:sp>
        <p:sp>
          <p:nvSpPr>
            <p:cNvPr id="14" name="TextBox 13">
              <a:extLst>
                <a:ext uri="{FF2B5EF4-FFF2-40B4-BE49-F238E27FC236}">
                  <a16:creationId xmlns:a16="http://schemas.microsoft.com/office/drawing/2014/main" id="{76B4C0F2-CA6D-29E3-D591-174A28C3BD64}"/>
                </a:ext>
              </a:extLst>
            </p:cNvPr>
            <p:cNvSpPr txBox="1"/>
            <p:nvPr/>
          </p:nvSpPr>
          <p:spPr>
            <a:xfrm>
              <a:off x="7010405" y="3393778"/>
              <a:ext cx="1688924" cy="492443"/>
            </a:xfrm>
            <a:prstGeom prst="rect">
              <a:avLst/>
            </a:prstGeom>
            <a:noFill/>
            <a:ln>
              <a:noFill/>
            </a:ln>
          </p:spPr>
          <p:txBody>
            <a:bodyPr wrap="none" rtlCol="0">
              <a:spAutoFit/>
            </a:bodyPr>
            <a:lstStyle/>
            <a:p>
              <a:r>
                <a:rPr lang="en-US" dirty="0">
                  <a:solidFill>
                    <a:srgbClr val="005941"/>
                  </a:solidFill>
                </a:rPr>
                <a:t>Livestock</a:t>
              </a:r>
            </a:p>
          </p:txBody>
        </p:sp>
        <p:sp>
          <p:nvSpPr>
            <p:cNvPr id="15" name="Arc 14">
              <a:extLst>
                <a:ext uri="{FF2B5EF4-FFF2-40B4-BE49-F238E27FC236}">
                  <a16:creationId xmlns:a16="http://schemas.microsoft.com/office/drawing/2014/main" id="{D1561795-7233-E32B-71C0-991F8AA2ADD4}"/>
                </a:ext>
              </a:extLst>
            </p:cNvPr>
            <p:cNvSpPr/>
            <p:nvPr/>
          </p:nvSpPr>
          <p:spPr>
            <a:xfrm rot="5659050">
              <a:off x="4576186" y="1805300"/>
              <a:ext cx="2587612" cy="3814628"/>
            </a:xfrm>
            <a:prstGeom prst="arc">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solidFill>
                  <a:srgbClr val="005941"/>
                </a:solidFill>
              </a:endParaRPr>
            </a:p>
          </p:txBody>
        </p:sp>
        <p:sp>
          <p:nvSpPr>
            <p:cNvPr id="16" name="TextBox 15">
              <a:extLst>
                <a:ext uri="{FF2B5EF4-FFF2-40B4-BE49-F238E27FC236}">
                  <a16:creationId xmlns:a16="http://schemas.microsoft.com/office/drawing/2014/main" id="{61720569-6B0C-375B-D60E-B46BD098D11D}"/>
                </a:ext>
              </a:extLst>
            </p:cNvPr>
            <p:cNvSpPr txBox="1"/>
            <p:nvPr/>
          </p:nvSpPr>
          <p:spPr>
            <a:xfrm>
              <a:off x="4453037" y="4754388"/>
              <a:ext cx="1447405" cy="492443"/>
            </a:xfrm>
            <a:prstGeom prst="rect">
              <a:avLst/>
            </a:prstGeom>
            <a:noFill/>
            <a:ln>
              <a:noFill/>
            </a:ln>
          </p:spPr>
          <p:txBody>
            <a:bodyPr wrap="none" rtlCol="0">
              <a:spAutoFit/>
            </a:bodyPr>
            <a:lstStyle/>
            <a:p>
              <a:r>
                <a:rPr lang="en-US" dirty="0">
                  <a:solidFill>
                    <a:srgbClr val="005941"/>
                  </a:solidFill>
                </a:rPr>
                <a:t>Manure</a:t>
              </a:r>
            </a:p>
          </p:txBody>
        </p:sp>
        <p:cxnSp>
          <p:nvCxnSpPr>
            <p:cNvPr id="17" name="Straight Arrow Connector 16">
              <a:extLst>
                <a:ext uri="{FF2B5EF4-FFF2-40B4-BE49-F238E27FC236}">
                  <a16:creationId xmlns:a16="http://schemas.microsoft.com/office/drawing/2014/main" id="{BBF62911-5CF8-5C1B-ACEF-66469F1EA223}"/>
                </a:ext>
              </a:extLst>
            </p:cNvPr>
            <p:cNvCxnSpPr>
              <a:cxnSpLocks/>
            </p:cNvCxnSpPr>
            <p:nvPr/>
          </p:nvCxnSpPr>
          <p:spPr>
            <a:xfrm flipH="1" flipV="1">
              <a:off x="3128090" y="4985220"/>
              <a:ext cx="1343608"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2F97E1F-070F-7238-68A0-99CEC8D72814}"/>
                </a:ext>
              </a:extLst>
            </p:cNvPr>
            <p:cNvSpPr txBox="1"/>
            <p:nvPr/>
          </p:nvSpPr>
          <p:spPr>
            <a:xfrm>
              <a:off x="2222900" y="3913828"/>
              <a:ext cx="853225" cy="492443"/>
            </a:xfrm>
            <a:prstGeom prst="rect">
              <a:avLst/>
            </a:prstGeom>
            <a:noFill/>
            <a:ln>
              <a:noFill/>
            </a:ln>
          </p:spPr>
          <p:txBody>
            <a:bodyPr wrap="none" rtlCol="0">
              <a:spAutoFit/>
            </a:bodyPr>
            <a:lstStyle/>
            <a:p>
              <a:pPr algn="ctr"/>
              <a:r>
                <a:rPr lang="en-US" dirty="0">
                  <a:solidFill>
                    <a:srgbClr val="005941"/>
                  </a:solidFill>
                </a:rPr>
                <a:t>CH</a:t>
              </a:r>
              <a:r>
                <a:rPr lang="en-US" baseline="-25000" dirty="0">
                  <a:solidFill>
                    <a:srgbClr val="005941"/>
                  </a:solidFill>
                </a:rPr>
                <a:t>4</a:t>
              </a:r>
            </a:p>
          </p:txBody>
        </p:sp>
        <p:sp>
          <p:nvSpPr>
            <p:cNvPr id="19" name="TextBox 18">
              <a:extLst>
                <a:ext uri="{FF2B5EF4-FFF2-40B4-BE49-F238E27FC236}">
                  <a16:creationId xmlns:a16="http://schemas.microsoft.com/office/drawing/2014/main" id="{4AC2CBD3-333A-1D74-8442-520581496EDC}"/>
                </a:ext>
              </a:extLst>
            </p:cNvPr>
            <p:cNvSpPr txBox="1"/>
            <p:nvPr/>
          </p:nvSpPr>
          <p:spPr>
            <a:xfrm>
              <a:off x="2855792" y="3136588"/>
              <a:ext cx="2772555" cy="861775"/>
            </a:xfrm>
            <a:prstGeom prst="rect">
              <a:avLst/>
            </a:prstGeom>
            <a:noFill/>
            <a:ln>
              <a:noFill/>
            </a:ln>
          </p:spPr>
          <p:txBody>
            <a:bodyPr wrap="none" rtlCol="0">
              <a:spAutoFit/>
            </a:bodyPr>
            <a:lstStyle/>
            <a:p>
              <a:pPr algn="ctr"/>
              <a:r>
                <a:rPr lang="en-US" dirty="0">
                  <a:solidFill>
                    <a:srgbClr val="005941"/>
                  </a:solidFill>
                </a:rPr>
                <a:t>Rumen</a:t>
              </a:r>
            </a:p>
            <a:p>
              <a:pPr algn="ctr"/>
              <a:r>
                <a:rPr lang="en-US" dirty="0">
                  <a:solidFill>
                    <a:srgbClr val="005941"/>
                  </a:solidFill>
                </a:rPr>
                <a:t>microorganisms</a:t>
              </a:r>
            </a:p>
          </p:txBody>
        </p:sp>
        <p:cxnSp>
          <p:nvCxnSpPr>
            <p:cNvPr id="20" name="Straight Arrow Connector 19">
              <a:extLst>
                <a:ext uri="{FF2B5EF4-FFF2-40B4-BE49-F238E27FC236}">
                  <a16:creationId xmlns:a16="http://schemas.microsoft.com/office/drawing/2014/main" id="{BDB41DB6-579D-ECF8-A2FA-50DAC8D9076D}"/>
                </a:ext>
              </a:extLst>
            </p:cNvPr>
            <p:cNvCxnSpPr>
              <a:stCxn id="14" idx="1"/>
            </p:cNvCxnSpPr>
            <p:nvPr/>
          </p:nvCxnSpPr>
          <p:spPr>
            <a:xfrm flipH="1" flipV="1">
              <a:off x="5517573" y="3624611"/>
              <a:ext cx="1492832" cy="1538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0813071D-7127-123D-81E1-334736BA2518}"/>
                </a:ext>
              </a:extLst>
            </p:cNvPr>
            <p:cNvSpPr txBox="1"/>
            <p:nvPr/>
          </p:nvSpPr>
          <p:spPr>
            <a:xfrm>
              <a:off x="1063222" y="3018790"/>
              <a:ext cx="2597294" cy="861775"/>
            </a:xfrm>
            <a:prstGeom prst="rect">
              <a:avLst/>
            </a:prstGeom>
            <a:noFill/>
            <a:ln>
              <a:noFill/>
            </a:ln>
          </p:spPr>
          <p:txBody>
            <a:bodyPr wrap="none" rtlCol="0">
              <a:spAutoFit/>
            </a:bodyPr>
            <a:lstStyle/>
            <a:p>
              <a:pPr algn="ctr"/>
              <a:r>
                <a:rPr lang="en-US" dirty="0">
                  <a:solidFill>
                    <a:srgbClr val="005941"/>
                  </a:solidFill>
                </a:rPr>
                <a:t>Photochemical</a:t>
              </a:r>
            </a:p>
            <a:p>
              <a:pPr algn="ctr"/>
              <a:r>
                <a:rPr lang="en-US" dirty="0">
                  <a:solidFill>
                    <a:srgbClr val="005941"/>
                  </a:solidFill>
                </a:rPr>
                <a:t>oxidation</a:t>
              </a:r>
            </a:p>
          </p:txBody>
        </p:sp>
        <p:sp>
          <p:nvSpPr>
            <p:cNvPr id="22" name="Arc 21">
              <a:extLst>
                <a:ext uri="{FF2B5EF4-FFF2-40B4-BE49-F238E27FC236}">
                  <a16:creationId xmlns:a16="http://schemas.microsoft.com/office/drawing/2014/main" id="{E6E5948A-59EF-E419-C672-148954B70D8A}"/>
                </a:ext>
              </a:extLst>
            </p:cNvPr>
            <p:cNvSpPr/>
            <p:nvPr/>
          </p:nvSpPr>
          <p:spPr>
            <a:xfrm rot="9522310">
              <a:off x="4997748" y="2785097"/>
              <a:ext cx="3627030" cy="1118443"/>
            </a:xfrm>
            <a:prstGeom prst="arc">
              <a:avLst/>
            </a:prstGeom>
            <a:ln>
              <a:solidFill>
                <a:schemeClr val="tx1"/>
              </a:solidFill>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solidFill>
                  <a:srgbClr val="005941"/>
                </a:solidFill>
              </a:endParaRPr>
            </a:p>
          </p:txBody>
        </p:sp>
        <p:sp>
          <p:nvSpPr>
            <p:cNvPr id="23" name="Arc 22">
              <a:extLst>
                <a:ext uri="{FF2B5EF4-FFF2-40B4-BE49-F238E27FC236}">
                  <a16:creationId xmlns:a16="http://schemas.microsoft.com/office/drawing/2014/main" id="{893A7581-8ABD-DD7B-1A12-96A591E0FE55}"/>
                </a:ext>
              </a:extLst>
            </p:cNvPr>
            <p:cNvSpPr/>
            <p:nvPr/>
          </p:nvSpPr>
          <p:spPr>
            <a:xfrm rot="7170498">
              <a:off x="2669595" y="3002767"/>
              <a:ext cx="1444336" cy="1273993"/>
            </a:xfrm>
            <a:prstGeom prst="arc">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solidFill>
                  <a:srgbClr val="005941"/>
                </a:solidFill>
              </a:endParaRPr>
            </a:p>
          </p:txBody>
        </p:sp>
        <p:cxnSp>
          <p:nvCxnSpPr>
            <p:cNvPr id="24" name="Straight Connector 23">
              <a:extLst>
                <a:ext uri="{FF2B5EF4-FFF2-40B4-BE49-F238E27FC236}">
                  <a16:creationId xmlns:a16="http://schemas.microsoft.com/office/drawing/2014/main" id="{DB8C6D05-19E2-0E41-FE71-8B54D8D61A14}"/>
                </a:ext>
              </a:extLst>
            </p:cNvPr>
            <p:cNvCxnSpPr>
              <a:cxnSpLocks/>
            </p:cNvCxnSpPr>
            <p:nvPr/>
          </p:nvCxnSpPr>
          <p:spPr>
            <a:xfrm flipH="1" flipV="1">
              <a:off x="2472297" y="3639763"/>
              <a:ext cx="146044" cy="2428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DC2D97C0-621B-76C2-3878-6F9312856BEC}"/>
                </a:ext>
              </a:extLst>
            </p:cNvPr>
            <p:cNvCxnSpPr>
              <a:cxnSpLocks/>
            </p:cNvCxnSpPr>
            <p:nvPr/>
          </p:nvCxnSpPr>
          <p:spPr>
            <a:xfrm flipH="1" flipV="1">
              <a:off x="1922317" y="2436245"/>
              <a:ext cx="346031" cy="6137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5F607ED5-53A1-D2FB-7D6B-61E9D1BE5722}"/>
                </a:ext>
              </a:extLst>
            </p:cNvPr>
            <p:cNvCxnSpPr/>
            <p:nvPr/>
          </p:nvCxnSpPr>
          <p:spPr>
            <a:xfrm flipH="1" flipV="1">
              <a:off x="2095332" y="2405072"/>
              <a:ext cx="1572659" cy="79993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75A6CBEB-4FD9-863E-CC19-F8FFCE0D5B9C}"/>
                </a:ext>
              </a:extLst>
            </p:cNvPr>
            <p:cNvCxnSpPr/>
            <p:nvPr/>
          </p:nvCxnSpPr>
          <p:spPr>
            <a:xfrm flipH="1" flipV="1">
              <a:off x="2268348" y="2278890"/>
              <a:ext cx="4742056" cy="111488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8" name="Arc 27">
            <a:extLst>
              <a:ext uri="{FF2B5EF4-FFF2-40B4-BE49-F238E27FC236}">
                <a16:creationId xmlns:a16="http://schemas.microsoft.com/office/drawing/2014/main" id="{9E2945FA-1051-E6B8-CC55-853F3C4C8BDD}"/>
              </a:ext>
              <a:ext uri="{C183D7F6-B498-43B3-948B-1728B52AA6E4}">
                <adec:decorative xmlns:adec="http://schemas.microsoft.com/office/drawing/2017/decorative" val="1"/>
              </a:ext>
            </a:extLst>
          </p:cNvPr>
          <p:cNvSpPr/>
          <p:nvPr/>
        </p:nvSpPr>
        <p:spPr>
          <a:xfrm rot="21230016">
            <a:off x="-333992" y="2385807"/>
            <a:ext cx="6296659" cy="655730"/>
          </a:xfrm>
          <a:prstGeom prst="arc">
            <a:avLst/>
          </a:prstGeom>
          <a:ln>
            <a:solidFill>
              <a:schemeClr val="tx1">
                <a:lumMod val="95000"/>
                <a:lumOff val="5000"/>
              </a:schemeClr>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p:txBody>
      </p:sp>
      <p:sp>
        <p:nvSpPr>
          <p:cNvPr id="29" name="Arc 28">
            <a:extLst>
              <a:ext uri="{FF2B5EF4-FFF2-40B4-BE49-F238E27FC236}">
                <a16:creationId xmlns:a16="http://schemas.microsoft.com/office/drawing/2014/main" id="{FD7D33CB-048D-48F9-C81C-D3EE75518CA3}"/>
              </a:ext>
              <a:ext uri="{C183D7F6-B498-43B3-948B-1728B52AA6E4}">
                <adec:decorative xmlns:adec="http://schemas.microsoft.com/office/drawing/2017/decorative" val="1"/>
              </a:ext>
            </a:extLst>
          </p:cNvPr>
          <p:cNvSpPr/>
          <p:nvPr/>
        </p:nvSpPr>
        <p:spPr>
          <a:xfrm rot="13163709">
            <a:off x="1935640" y="2222706"/>
            <a:ext cx="2332547" cy="2797211"/>
          </a:xfrm>
          <a:prstGeom prst="arc">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p:txBody>
      </p:sp>
      <p:sp>
        <p:nvSpPr>
          <p:cNvPr id="30" name="Arc 29">
            <a:extLst>
              <a:ext uri="{FF2B5EF4-FFF2-40B4-BE49-F238E27FC236}">
                <a16:creationId xmlns:a16="http://schemas.microsoft.com/office/drawing/2014/main" id="{752EF55F-B877-5654-3FDC-D2E15761B550}"/>
              </a:ext>
              <a:ext uri="{C183D7F6-B498-43B3-948B-1728B52AA6E4}">
                <adec:decorative xmlns:adec="http://schemas.microsoft.com/office/drawing/2017/decorative" val="1"/>
              </a:ext>
            </a:extLst>
          </p:cNvPr>
          <p:cNvSpPr/>
          <p:nvPr/>
        </p:nvSpPr>
        <p:spPr>
          <a:xfrm rot="522737" flipV="1">
            <a:off x="177970" y="1626100"/>
            <a:ext cx="6142268" cy="795806"/>
          </a:xfrm>
          <a:prstGeom prst="arc">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solidFill>
                <a:schemeClr val="tx1">
                  <a:lumMod val="95000"/>
                  <a:lumOff val="5000"/>
                </a:schemeClr>
              </a:solidFill>
            </a:endParaRPr>
          </a:p>
        </p:txBody>
      </p:sp>
    </p:spTree>
    <p:extLst>
      <p:ext uri="{BB962C8B-B14F-4D97-AF65-F5344CB8AC3E}">
        <p14:creationId xmlns:p14="http://schemas.microsoft.com/office/powerpoint/2010/main" val="1179304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00A462C2-862B-9BB0-B202-88EAE915A5A6}"/>
              </a:ext>
            </a:extLst>
          </p:cNvPr>
          <p:cNvSpPr>
            <a:spLocks noGrp="1"/>
          </p:cNvSpPr>
          <p:nvPr>
            <p:ph type="title" idx="4294967295"/>
          </p:nvPr>
        </p:nvSpPr>
        <p:spPr>
          <a:xfrm>
            <a:off x="0" y="1798707"/>
            <a:ext cx="4524375" cy="308565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685783" rtl="0" eaLnBrk="1" fontAlgn="auto" latinLnBrk="0" hangingPunct="1">
              <a:lnSpc>
                <a:spcPct val="108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chemeClr val="bg1"/>
                </a:solidFill>
                <a:effectLst/>
                <a:uLnTx/>
                <a:uFillTx/>
                <a:latin typeface="+mj-lt"/>
                <a:ea typeface="Open Sans" panose="020B0606030504020204" pitchFamily="34" charset="0"/>
                <a:cs typeface="Open Sans" panose="020B0606030504020204" pitchFamily="34" charset="0"/>
              </a:rPr>
              <a:t>Effect of Grazing on Nitrogen Cycle</a:t>
            </a:r>
          </a:p>
        </p:txBody>
      </p:sp>
      <p:pic>
        <p:nvPicPr>
          <p:cNvPr id="11" name="Picture 10" descr="This graphic is illustrating the effect on the nitrogen cycle when livestock are a part of it.">
            <a:extLst>
              <a:ext uri="{FF2B5EF4-FFF2-40B4-BE49-F238E27FC236}">
                <a16:creationId xmlns:a16="http://schemas.microsoft.com/office/drawing/2014/main" id="{505FB48A-35E7-4DEB-7495-3A36029542A6}"/>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524375" y="1643886"/>
            <a:ext cx="4619625" cy="3652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583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 uri="{C183D7F6-B498-43B3-948B-1728B52AA6E4}">
                <adec:decorative xmlns:adec="http://schemas.microsoft.com/office/drawing/2017/decorative" val="1"/>
              </a:ext>
            </a:extLst>
          </p:cNvPr>
          <p:cNvSpPr>
            <a:spLocks noGrp="1"/>
          </p:cNvSpPr>
          <p:nvPr>
            <p:ph type="title"/>
          </p:nvPr>
        </p:nvSpPr>
        <p:spPr>
          <a:xfrm>
            <a:off x="150876" y="1389889"/>
            <a:ext cx="7886700" cy="397764"/>
          </a:xfrm>
        </p:spPr>
        <p:txBody>
          <a:bodyPr/>
          <a:lstStyle/>
          <a:p>
            <a:r>
              <a:rPr lang="en-US" dirty="0"/>
              <a:t>Carbon to Nitrogen Ratios</a:t>
            </a:r>
          </a:p>
        </p:txBody>
      </p:sp>
      <p:sp>
        <p:nvSpPr>
          <p:cNvPr id="3" name="Content Placeholder 2">
            <a:extLst>
              <a:ext uri="{FF2B5EF4-FFF2-40B4-BE49-F238E27FC236}">
                <a16:creationId xmlns:a16="http://schemas.microsoft.com/office/drawing/2014/main" id="{F472CA95-C57D-1CA9-CCB6-A08EF5727DDF}"/>
              </a:ext>
              <a:ext uri="{C183D7F6-B498-43B3-948B-1728B52AA6E4}">
                <adec:decorative xmlns:adec="http://schemas.microsoft.com/office/drawing/2017/decorative" val="1"/>
              </a:ext>
            </a:extLst>
          </p:cNvPr>
          <p:cNvSpPr>
            <a:spLocks noGrp="1"/>
          </p:cNvSpPr>
          <p:nvPr>
            <p:ph sz="quarter" idx="10"/>
          </p:nvPr>
        </p:nvSpPr>
        <p:spPr>
          <a:xfrm>
            <a:off x="3366588" y="1879093"/>
            <a:ext cx="5685973" cy="3838920"/>
          </a:xfrm>
        </p:spPr>
        <p:txBody>
          <a:bodyPr/>
          <a:lstStyle/>
          <a:p>
            <a:pPr>
              <a:spcAft>
                <a:spcPts val="450"/>
              </a:spcAft>
            </a:pPr>
            <a:r>
              <a:rPr lang="en-US" sz="1950" dirty="0"/>
              <a:t>Carbon equates to energy.</a:t>
            </a:r>
          </a:p>
          <a:p>
            <a:pPr>
              <a:spcAft>
                <a:spcPts val="450"/>
              </a:spcAft>
            </a:pPr>
            <a:r>
              <a:rPr lang="en-US" sz="1950" dirty="0"/>
              <a:t>Nitrogen equates to protein.</a:t>
            </a:r>
          </a:p>
          <a:p>
            <a:pPr>
              <a:spcAft>
                <a:spcPts val="450"/>
              </a:spcAft>
            </a:pPr>
            <a:r>
              <a:rPr lang="en-US" sz="1950" dirty="0"/>
              <a:t>Biological acceleration, improving soil health at faster rate.</a:t>
            </a:r>
          </a:p>
          <a:p>
            <a:pPr lvl="1">
              <a:spcAft>
                <a:spcPts val="450"/>
              </a:spcAft>
            </a:pPr>
            <a:r>
              <a:rPr lang="en-US" dirty="0">
                <a:solidFill>
                  <a:schemeClr val="tx1"/>
                </a:solidFill>
              </a:rPr>
              <a:t>Add biology</a:t>
            </a:r>
          </a:p>
          <a:p>
            <a:pPr lvl="1">
              <a:spcAft>
                <a:spcPts val="450"/>
              </a:spcAft>
            </a:pPr>
            <a:r>
              <a:rPr lang="en-US" dirty="0">
                <a:solidFill>
                  <a:schemeClr val="tx1"/>
                </a:solidFill>
              </a:rPr>
              <a:t>Incorporation of organic </a:t>
            </a:r>
            <a:r>
              <a:rPr lang="en-US" dirty="0" err="1">
                <a:solidFill>
                  <a:schemeClr val="tx1"/>
                </a:solidFill>
              </a:rPr>
              <a:t>organic</a:t>
            </a:r>
            <a:r>
              <a:rPr lang="en-US" dirty="0">
                <a:solidFill>
                  <a:schemeClr val="tx1"/>
                </a:solidFill>
              </a:rPr>
              <a:t> matter</a:t>
            </a:r>
          </a:p>
          <a:p>
            <a:pPr>
              <a:spcAft>
                <a:spcPts val="450"/>
              </a:spcAft>
            </a:pPr>
            <a:r>
              <a:rPr lang="en-US" sz="1950" dirty="0"/>
              <a:t>Additional source of income</a:t>
            </a:r>
          </a:p>
          <a:p>
            <a:pPr>
              <a:spcAft>
                <a:spcPts val="450"/>
              </a:spcAft>
            </a:pPr>
            <a:r>
              <a:rPr lang="en-US" sz="1950" dirty="0"/>
              <a:t>Increased nutrient cycling (C/N ratios impacts)</a:t>
            </a:r>
          </a:p>
          <a:p>
            <a:pPr marL="0" indent="0">
              <a:buNone/>
            </a:pPr>
            <a:endParaRPr lang="en-US" dirty="0"/>
          </a:p>
        </p:txBody>
      </p:sp>
      <p:sp>
        <p:nvSpPr>
          <p:cNvPr id="5" name="TextBox 4">
            <a:extLst>
              <a:ext uri="{FF2B5EF4-FFF2-40B4-BE49-F238E27FC236}">
                <a16:creationId xmlns:a16="http://schemas.microsoft.com/office/drawing/2014/main" id="{53702803-EACC-1A87-BE84-36CE95ACDCA9}"/>
              </a:ext>
              <a:ext uri="{C183D7F6-B498-43B3-948B-1728B52AA6E4}">
                <adec:decorative xmlns:adec="http://schemas.microsoft.com/office/drawing/2017/decorative" val="1"/>
              </a:ext>
            </a:extLst>
          </p:cNvPr>
          <p:cNvSpPr txBox="1"/>
          <p:nvPr/>
        </p:nvSpPr>
        <p:spPr>
          <a:xfrm>
            <a:off x="274320" y="4639494"/>
            <a:ext cx="2706624" cy="230832"/>
          </a:xfrm>
          <a:prstGeom prst="rect">
            <a:avLst/>
          </a:prstGeom>
          <a:noFill/>
        </p:spPr>
        <p:txBody>
          <a:bodyPr wrap="square" rtlCol="0">
            <a:spAutoFit/>
          </a:bodyPr>
          <a:lstStyle/>
          <a:p>
            <a:r>
              <a:rPr lang="en-US" sz="900" dirty="0"/>
              <a:t>Marlon Winger, USDA-NRCS</a:t>
            </a:r>
          </a:p>
        </p:txBody>
      </p:sp>
      <p:pic>
        <p:nvPicPr>
          <p:cNvPr id="10" name="Picture 9">
            <a:extLst>
              <a:ext uri="{FF2B5EF4-FFF2-40B4-BE49-F238E27FC236}">
                <a16:creationId xmlns:a16="http://schemas.microsoft.com/office/drawing/2014/main" id="{C57B9B47-2845-89FB-5C30-0AD9E1B1F7B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rcRect l="3997" r="16485"/>
          <a:stretch/>
        </p:blipFill>
        <p:spPr>
          <a:xfrm>
            <a:off x="274320" y="2122393"/>
            <a:ext cx="2977968" cy="2502084"/>
          </a:xfrm>
          <a:prstGeom prst="rect">
            <a:avLst/>
          </a:prstGeom>
          <a:ln w="19050">
            <a:solidFill>
              <a:srgbClr val="000F29"/>
            </a:solidFill>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6835747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2982F23-ABB3-8AF6-0A1F-454EC0D4A964}"/>
              </a:ext>
            </a:extLst>
          </p:cNvPr>
          <p:cNvSpPr>
            <a:spLocks noGrp="1"/>
          </p:cNvSpPr>
          <p:nvPr>
            <p:ph type="title" idx="4294967295"/>
          </p:nvPr>
        </p:nvSpPr>
        <p:spPr>
          <a:xfrm>
            <a:off x="147584" y="832704"/>
            <a:ext cx="6549819" cy="5310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kumimoji="0" lang="en-US" sz="3000" b="1" i="0" u="none" strike="noStrike" kern="1200" cap="none" spc="0" normalizeH="0" baseline="0" noProof="0" dirty="0">
                <a:ln>
                  <a:noFill/>
                </a:ln>
                <a:solidFill>
                  <a:schemeClr val="accent4"/>
                </a:solidFill>
                <a:effectLst/>
                <a:uLnTx/>
                <a:uFillTx/>
                <a:latin typeface="+mj-lt"/>
                <a:ea typeface="Open Sans" panose="020B0606030504020204" pitchFamily="34" charset="0"/>
                <a:cs typeface="Open Sans" panose="020B0606030504020204" pitchFamily="34" charset="0"/>
              </a:rPr>
              <a:t>Impacts on Soil Health</a:t>
            </a:r>
          </a:p>
        </p:txBody>
      </p:sp>
      <p:sp>
        <p:nvSpPr>
          <p:cNvPr id="4" name="Content Placeholder 3">
            <a:extLst>
              <a:ext uri="{FF2B5EF4-FFF2-40B4-BE49-F238E27FC236}">
                <a16:creationId xmlns:a16="http://schemas.microsoft.com/office/drawing/2014/main" id="{4064E849-C50F-B14F-48F5-1E178FE21A21}"/>
              </a:ext>
            </a:extLst>
          </p:cNvPr>
          <p:cNvSpPr>
            <a:spLocks noGrp="1"/>
          </p:cNvSpPr>
          <p:nvPr>
            <p:ph sz="quarter" idx="13"/>
          </p:nvPr>
        </p:nvSpPr>
        <p:spPr>
          <a:xfrm>
            <a:off x="377190" y="2080022"/>
            <a:ext cx="6549819" cy="3380994"/>
          </a:xfrm>
        </p:spPr>
        <p:txBody>
          <a:bodyPr/>
          <a:lstStyle/>
          <a:p>
            <a:r>
              <a:rPr lang="en-US" dirty="0"/>
              <a:t>Research on grasslands in TX – compared to heavy or light continuous grazing, multi-paddock grazing offered:</a:t>
            </a:r>
          </a:p>
          <a:p>
            <a:pPr lvl="1"/>
            <a:r>
              <a:rPr lang="en-US" dirty="0">
                <a:solidFill>
                  <a:schemeClr val="tx1"/>
                </a:solidFill>
              </a:rPr>
              <a:t>Greater soil cover</a:t>
            </a:r>
          </a:p>
          <a:p>
            <a:pPr lvl="1"/>
            <a:r>
              <a:rPr lang="en-US" dirty="0">
                <a:solidFill>
                  <a:schemeClr val="tx1"/>
                </a:solidFill>
              </a:rPr>
              <a:t>Lower soil penetration resistance</a:t>
            </a:r>
          </a:p>
          <a:p>
            <a:pPr lvl="1"/>
            <a:r>
              <a:rPr lang="en-US" dirty="0">
                <a:solidFill>
                  <a:schemeClr val="tx1"/>
                </a:solidFill>
              </a:rPr>
              <a:t>Lower sediment loss</a:t>
            </a:r>
          </a:p>
          <a:p>
            <a:pPr lvl="1"/>
            <a:r>
              <a:rPr lang="en-US" dirty="0">
                <a:solidFill>
                  <a:schemeClr val="tx1"/>
                </a:solidFill>
              </a:rPr>
              <a:t>Higher OM and CEC</a:t>
            </a:r>
          </a:p>
          <a:p>
            <a:pPr lvl="1"/>
            <a:r>
              <a:rPr lang="en-US" dirty="0">
                <a:solidFill>
                  <a:schemeClr val="tx1"/>
                </a:solidFill>
              </a:rPr>
              <a:t>Increased fungal population</a:t>
            </a:r>
          </a:p>
        </p:txBody>
      </p:sp>
      <p:pic>
        <p:nvPicPr>
          <p:cNvPr id="5" name="Picture 2" descr="This is a picture of native warm season grasses as part of a grazing system.">
            <a:extLst>
              <a:ext uri="{FF2B5EF4-FFF2-40B4-BE49-F238E27FC236}">
                <a16:creationId xmlns:a16="http://schemas.microsoft.com/office/drawing/2014/main" id="{FE654FFA-E44B-05F8-3F5C-E922C862EEE1}"/>
              </a:ext>
            </a:extLst>
          </p:cNvPr>
          <p:cNvPicPr>
            <a:picLocks noGrp="1" noChangeAspect="1" noChangeArrowheads="1"/>
          </p:cNvPicPr>
          <p:nvPr>
            <p:ph type="pic" sz="quarter" idx="12"/>
          </p:nvPr>
        </p:nvPicPr>
        <p:blipFill>
          <a:blip r:embed="rId3" cstate="screen">
            <a:extLst>
              <a:ext uri="{28A0092B-C50C-407E-A947-70E740481C1C}">
                <a14:useLocalDpi xmlns:a14="http://schemas.microsoft.com/office/drawing/2010/main"/>
              </a:ext>
            </a:extLst>
          </a:blip>
          <a:srcRect l="34403" r="34403"/>
          <a:stretch>
            <a:fillRect/>
          </a:stretch>
        </p:blipFill>
        <p:spPr bwMode="auto">
          <a:xfrm>
            <a:off x="7181850" y="1543050"/>
            <a:ext cx="1733550" cy="39147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ED7CF1F-32F5-02EA-9E91-DBF07F43D1CF}"/>
              </a:ext>
            </a:extLst>
          </p:cNvPr>
          <p:cNvSpPr txBox="1"/>
          <p:nvPr/>
        </p:nvSpPr>
        <p:spPr>
          <a:xfrm>
            <a:off x="5209168" y="5272347"/>
            <a:ext cx="2839457" cy="230832"/>
          </a:xfrm>
          <a:prstGeom prst="rect">
            <a:avLst/>
          </a:prstGeom>
          <a:noFill/>
        </p:spPr>
        <p:txBody>
          <a:bodyPr wrap="square" rtlCol="0">
            <a:spAutoFit/>
          </a:bodyPr>
          <a:lstStyle/>
          <a:p>
            <a:r>
              <a:rPr lang="en-US" sz="900" dirty="0"/>
              <a:t>Photo by: Texas A&amp;M University</a:t>
            </a:r>
          </a:p>
        </p:txBody>
      </p:sp>
    </p:spTree>
    <p:extLst>
      <p:ext uri="{BB962C8B-B14F-4D97-AF65-F5344CB8AC3E}">
        <p14:creationId xmlns:p14="http://schemas.microsoft.com/office/powerpoint/2010/main" val="27406977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 uri="{C183D7F6-B498-43B3-948B-1728B52AA6E4}">
                <adec:decorative xmlns:adec="http://schemas.microsoft.com/office/drawing/2017/decorative" val="1"/>
              </a:ext>
            </a:extLst>
          </p:cNvPr>
          <p:cNvSpPr>
            <a:spLocks noGrp="1"/>
          </p:cNvSpPr>
          <p:nvPr>
            <p:ph type="title"/>
          </p:nvPr>
        </p:nvSpPr>
        <p:spPr>
          <a:xfrm>
            <a:off x="150876" y="1481329"/>
            <a:ext cx="7886700" cy="397764"/>
          </a:xfrm>
        </p:spPr>
        <p:txBody>
          <a:bodyPr/>
          <a:lstStyle/>
          <a:p>
            <a:r>
              <a:rPr lang="en-US" dirty="0"/>
              <a:t>Impacts on Soil Health (2)</a:t>
            </a:r>
          </a:p>
        </p:txBody>
      </p:sp>
      <p:sp>
        <p:nvSpPr>
          <p:cNvPr id="3" name="Content Placeholder 2">
            <a:extLst>
              <a:ext uri="{FF2B5EF4-FFF2-40B4-BE49-F238E27FC236}">
                <a16:creationId xmlns:a16="http://schemas.microsoft.com/office/drawing/2014/main" id="{F472CA95-C57D-1CA9-CCB6-A08EF5727DDF}"/>
              </a:ext>
              <a:ext uri="{C183D7F6-B498-43B3-948B-1728B52AA6E4}">
                <adec:decorative xmlns:adec="http://schemas.microsoft.com/office/drawing/2017/decorative" val="1"/>
              </a:ext>
            </a:extLst>
          </p:cNvPr>
          <p:cNvSpPr>
            <a:spLocks noGrp="1"/>
          </p:cNvSpPr>
          <p:nvPr>
            <p:ph sz="quarter" idx="10"/>
          </p:nvPr>
        </p:nvSpPr>
        <p:spPr>
          <a:xfrm>
            <a:off x="3993175" y="2271672"/>
            <a:ext cx="4842215" cy="1675595"/>
          </a:xfrm>
        </p:spPr>
        <p:txBody>
          <a:bodyPr/>
          <a:lstStyle/>
          <a:p>
            <a:r>
              <a:rPr lang="en-US" dirty="0"/>
              <a:t>On-farm trial in MS comparing high stock density rotational grazing to continuous grazing: </a:t>
            </a:r>
          </a:p>
          <a:p>
            <a:pPr lvl="1"/>
            <a:r>
              <a:rPr lang="en-US" dirty="0"/>
              <a:t>Several times higher total soil carbon in topsoil and subsoil</a:t>
            </a:r>
          </a:p>
          <a:p>
            <a:pPr lvl="1"/>
            <a:r>
              <a:rPr lang="en-US" dirty="0"/>
              <a:t>Significantly greater soil organic matter in topsoil and subsoil </a:t>
            </a:r>
          </a:p>
        </p:txBody>
      </p:sp>
      <p:sp>
        <p:nvSpPr>
          <p:cNvPr id="5" name="TextBox 4">
            <a:extLst>
              <a:ext uri="{FF2B5EF4-FFF2-40B4-BE49-F238E27FC236}">
                <a16:creationId xmlns:a16="http://schemas.microsoft.com/office/drawing/2014/main" id="{53702803-EACC-1A87-BE84-36CE95ACDCA9}"/>
              </a:ext>
              <a:ext uri="{C183D7F6-B498-43B3-948B-1728B52AA6E4}">
                <adec:decorative xmlns:adec="http://schemas.microsoft.com/office/drawing/2017/decorative" val="1"/>
              </a:ext>
            </a:extLst>
          </p:cNvPr>
          <p:cNvSpPr txBox="1"/>
          <p:nvPr/>
        </p:nvSpPr>
        <p:spPr>
          <a:xfrm>
            <a:off x="100368" y="4614988"/>
            <a:ext cx="3670850" cy="230832"/>
          </a:xfrm>
          <a:prstGeom prst="rect">
            <a:avLst/>
          </a:prstGeom>
          <a:noFill/>
        </p:spPr>
        <p:txBody>
          <a:bodyPr wrap="square" rtlCol="0">
            <a:spAutoFit/>
          </a:bodyPr>
          <a:lstStyle/>
          <a:p>
            <a:r>
              <a:rPr lang="en-US" sz="900" dirty="0"/>
              <a:t>Photo by Joyce Farms</a:t>
            </a:r>
          </a:p>
        </p:txBody>
      </p:sp>
      <p:pic>
        <p:nvPicPr>
          <p:cNvPr id="6" name="Picture 5">
            <a:extLst>
              <a:ext uri="{FF2B5EF4-FFF2-40B4-BE49-F238E27FC236}">
                <a16:creationId xmlns:a16="http://schemas.microsoft.com/office/drawing/2014/main" id="{637B4FBD-0645-6129-50CE-C5685C912DEB}"/>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1384" y="2211362"/>
            <a:ext cx="3569834" cy="23252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0217586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B024C2B-4B0F-B6EB-327A-D9E6B051AA00}"/>
              </a:ext>
              <a:ext uri="{C183D7F6-B498-43B3-948B-1728B52AA6E4}">
                <adec:decorative xmlns:adec="http://schemas.microsoft.com/office/drawing/2017/decorative" val="1"/>
              </a:ext>
            </a:extLst>
          </p:cNvPr>
          <p:cNvSpPr>
            <a:spLocks noGrp="1"/>
          </p:cNvSpPr>
          <p:nvPr>
            <p:ph type="title" idx="4294967295"/>
          </p:nvPr>
        </p:nvSpPr>
        <p:spPr>
          <a:xfrm>
            <a:off x="147583" y="1481778"/>
            <a:ext cx="7034509" cy="39831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kumimoji="0" lang="en-US" sz="2700" b="1" i="0" u="none" strike="noStrike" kern="1200" cap="none" spc="0" normalizeH="0" baseline="0" noProof="0" dirty="0">
                <a:ln>
                  <a:noFill/>
                </a:ln>
                <a:solidFill>
                  <a:schemeClr val="accent4"/>
                </a:solidFill>
                <a:effectLst/>
                <a:uLnTx/>
                <a:uFillTx/>
                <a:latin typeface="+mj-lt"/>
                <a:ea typeface="Open Sans" panose="020B0606030504020204" pitchFamily="34" charset="0"/>
                <a:cs typeface="Open Sans" panose="020B0606030504020204" pitchFamily="34" charset="0"/>
              </a:rPr>
              <a:t>What are some Advantages from Grazing Grasslands for soil health?</a:t>
            </a:r>
          </a:p>
        </p:txBody>
      </p:sp>
      <p:sp>
        <p:nvSpPr>
          <p:cNvPr id="5" name="Content Placeholder 4">
            <a:extLst>
              <a:ext uri="{FF2B5EF4-FFF2-40B4-BE49-F238E27FC236}">
                <a16:creationId xmlns:a16="http://schemas.microsoft.com/office/drawing/2014/main" id="{0C8B15AD-8EBE-6E69-C01B-1573C396F8E8}"/>
              </a:ext>
              <a:ext uri="{C183D7F6-B498-43B3-948B-1728B52AA6E4}">
                <adec:decorative xmlns:adec="http://schemas.microsoft.com/office/drawing/2017/decorative" val="1"/>
              </a:ext>
            </a:extLst>
          </p:cNvPr>
          <p:cNvSpPr>
            <a:spLocks noGrp="1"/>
          </p:cNvSpPr>
          <p:nvPr>
            <p:ph sz="quarter" idx="15"/>
          </p:nvPr>
        </p:nvSpPr>
        <p:spPr>
          <a:xfrm>
            <a:off x="228599" y="2398239"/>
            <a:ext cx="6316218" cy="2441448"/>
          </a:xfrm>
        </p:spPr>
        <p:txBody>
          <a:bodyPr/>
          <a:lstStyle/>
          <a:p>
            <a:r>
              <a:rPr lang="en-US" sz="1950" dirty="0"/>
              <a:t>High quantity &amp; quality forage for livestock from perennials</a:t>
            </a:r>
          </a:p>
          <a:p>
            <a:r>
              <a:rPr lang="en-US" sz="1950" dirty="0"/>
              <a:t>Grazing providing for adequate leaf area</a:t>
            </a:r>
            <a:r>
              <a:rPr lang="en-US" sz="1800" dirty="0"/>
              <a:t>:</a:t>
            </a:r>
          </a:p>
          <a:p>
            <a:pPr lvl="1"/>
            <a:r>
              <a:rPr lang="en-US" dirty="0"/>
              <a:t> Protects soil from raindrop impact</a:t>
            </a:r>
          </a:p>
          <a:p>
            <a:pPr lvl="1"/>
            <a:r>
              <a:rPr lang="en-US" dirty="0"/>
              <a:t> Evaporation decreases</a:t>
            </a:r>
          </a:p>
          <a:p>
            <a:pPr lvl="1"/>
            <a:r>
              <a:rPr lang="en-US" dirty="0"/>
              <a:t> Infiltration increases</a:t>
            </a:r>
          </a:p>
          <a:p>
            <a:pPr lvl="1"/>
            <a:r>
              <a:rPr lang="en-US" dirty="0"/>
              <a:t>Improve plant vigor</a:t>
            </a:r>
          </a:p>
          <a:p>
            <a:r>
              <a:rPr lang="en-US" sz="1950" dirty="0"/>
              <a:t>Maintains/improves plant diversity</a:t>
            </a:r>
          </a:p>
        </p:txBody>
      </p:sp>
      <p:pic>
        <p:nvPicPr>
          <p:cNvPr id="6" name="Picture Placeholder 5">
            <a:extLst>
              <a:ext uri="{FF2B5EF4-FFF2-40B4-BE49-F238E27FC236}">
                <a16:creationId xmlns:a16="http://schemas.microsoft.com/office/drawing/2014/main" id="{F6EE9D50-AC41-357A-A5DE-5EF31E7CDDD4}"/>
              </a:ext>
              <a:ext uri="{C183D7F6-B498-43B3-948B-1728B52AA6E4}">
                <adec:decorative xmlns:adec="http://schemas.microsoft.com/office/drawing/2017/decorative" val="1"/>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t="-810" r="16877" b="55198"/>
          <a:stretch/>
        </p:blipFill>
        <p:spPr>
          <a:xfrm>
            <a:off x="7181851" y="1481778"/>
            <a:ext cx="1733550" cy="1947222"/>
          </a:xfrm>
          <a:prstGeom prst="rect">
            <a:avLst/>
          </a:prstGeom>
          <a:ln w="19050">
            <a:solidFill>
              <a:schemeClr val="tx1"/>
            </a:solidFill>
          </a:ln>
          <a:effectLst>
            <a:outerShdw blurRad="63500" sx="102000" sy="102000" algn="ctr" rotWithShape="0">
              <a:prstClr val="black">
                <a:alpha val="40000"/>
              </a:prstClr>
            </a:outerShdw>
          </a:effectLst>
        </p:spPr>
      </p:pic>
      <p:pic>
        <p:nvPicPr>
          <p:cNvPr id="7" name="Picture Placeholder 6">
            <a:extLst>
              <a:ext uri="{FF2B5EF4-FFF2-40B4-BE49-F238E27FC236}">
                <a16:creationId xmlns:a16="http://schemas.microsoft.com/office/drawing/2014/main" id="{C7C68D84-B64F-7CE9-F1DA-2579ECDD4AA4}"/>
              </a:ext>
              <a:ext uri="{C183D7F6-B498-43B3-948B-1728B52AA6E4}">
                <adec:decorative xmlns:adec="http://schemas.microsoft.com/office/drawing/2017/decorative" val="1"/>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a:ext>
            </a:extLst>
          </a:blip>
          <a:srcRect t="44176" b="846"/>
          <a:stretch/>
        </p:blipFill>
        <p:spPr>
          <a:xfrm>
            <a:off x="7181850" y="3568303"/>
            <a:ext cx="1733550" cy="1889522"/>
          </a:xfrm>
          <a:prstGeom prst="rect">
            <a:avLst/>
          </a:prstGeom>
          <a:ln w="19050">
            <a:solidFill>
              <a:schemeClr val="tx1"/>
            </a:solidFill>
          </a:ln>
          <a:effectLst>
            <a:outerShdw blurRad="63500" sx="102000" sy="102000" algn="ctr" rotWithShape="0">
              <a:prstClr val="black">
                <a:alpha val="40000"/>
              </a:prstClr>
            </a:outerShdw>
          </a:effectLst>
        </p:spPr>
      </p:pic>
      <p:sp>
        <p:nvSpPr>
          <p:cNvPr id="11" name="TextBox 10">
            <a:extLst>
              <a:ext uri="{FF2B5EF4-FFF2-40B4-BE49-F238E27FC236}">
                <a16:creationId xmlns:a16="http://schemas.microsoft.com/office/drawing/2014/main" id="{C0213B55-C36C-BD1F-92E7-2D2379817101}"/>
              </a:ext>
              <a:ext uri="{C183D7F6-B498-43B3-948B-1728B52AA6E4}">
                <adec:decorative xmlns:adec="http://schemas.microsoft.com/office/drawing/2017/decorative" val="1"/>
              </a:ext>
            </a:extLst>
          </p:cNvPr>
          <p:cNvSpPr txBox="1"/>
          <p:nvPr/>
        </p:nvSpPr>
        <p:spPr>
          <a:xfrm>
            <a:off x="2352675" y="5319326"/>
            <a:ext cx="4772025" cy="230832"/>
          </a:xfrm>
          <a:prstGeom prst="rect">
            <a:avLst/>
          </a:prstGeom>
          <a:noFill/>
        </p:spPr>
        <p:txBody>
          <a:bodyPr wrap="square">
            <a:spAutoFit/>
          </a:bodyPr>
          <a:lstStyle/>
          <a:p>
            <a:pPr algn="r"/>
            <a:r>
              <a:rPr lang="en-US" sz="900" dirty="0"/>
              <a:t>Carolyn Wong, USDA-NRCS</a:t>
            </a:r>
          </a:p>
        </p:txBody>
      </p:sp>
    </p:spTree>
    <p:extLst>
      <p:ext uri="{BB962C8B-B14F-4D97-AF65-F5344CB8AC3E}">
        <p14:creationId xmlns:p14="http://schemas.microsoft.com/office/powerpoint/2010/main" val="41114862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064E849-C50F-B14F-48F5-1E178FE21A21}"/>
              </a:ext>
              <a:ext uri="{C183D7F6-B498-43B3-948B-1728B52AA6E4}">
                <adec:decorative xmlns:adec="http://schemas.microsoft.com/office/drawing/2017/decorative" val="1"/>
              </a:ext>
            </a:extLst>
          </p:cNvPr>
          <p:cNvSpPr>
            <a:spLocks noGrp="1"/>
          </p:cNvSpPr>
          <p:nvPr>
            <p:ph sz="quarter" idx="13"/>
          </p:nvPr>
        </p:nvSpPr>
        <p:spPr>
          <a:xfrm>
            <a:off x="377190" y="2400300"/>
            <a:ext cx="6549819" cy="3095006"/>
          </a:xfrm>
        </p:spPr>
        <p:txBody>
          <a:bodyPr/>
          <a:lstStyle/>
          <a:p>
            <a:r>
              <a:rPr lang="en-US" sz="1950" dirty="0"/>
              <a:t>Reduces the need for mechanical harvest</a:t>
            </a:r>
          </a:p>
          <a:p>
            <a:r>
              <a:rPr lang="en-US" sz="1950" dirty="0"/>
              <a:t>Biological acceleration, improving soil health at faster rate</a:t>
            </a:r>
          </a:p>
          <a:p>
            <a:pPr lvl="1"/>
            <a:r>
              <a:rPr lang="en-US" dirty="0">
                <a:solidFill>
                  <a:srgbClr val="000F29"/>
                </a:solidFill>
              </a:rPr>
              <a:t>Add biology</a:t>
            </a:r>
          </a:p>
          <a:p>
            <a:pPr lvl="1"/>
            <a:r>
              <a:rPr lang="en-US" dirty="0">
                <a:solidFill>
                  <a:srgbClr val="000F29"/>
                </a:solidFill>
              </a:rPr>
              <a:t>Incorporation of organic matter</a:t>
            </a:r>
          </a:p>
          <a:p>
            <a:r>
              <a:rPr lang="en-US" sz="1950" dirty="0"/>
              <a:t>Increases nutrient cycling (C:N ratio)</a:t>
            </a:r>
          </a:p>
          <a:p>
            <a:r>
              <a:rPr lang="en-US" sz="1950" dirty="0"/>
              <a:t>Improve animal health</a:t>
            </a:r>
          </a:p>
        </p:txBody>
      </p:sp>
      <p:sp>
        <p:nvSpPr>
          <p:cNvPr id="6" name="TextBox 5">
            <a:extLst>
              <a:ext uri="{FF2B5EF4-FFF2-40B4-BE49-F238E27FC236}">
                <a16:creationId xmlns:a16="http://schemas.microsoft.com/office/drawing/2014/main" id="{FED7CF1F-32F5-02EA-9E91-DBF07F43D1CF}"/>
              </a:ext>
              <a:ext uri="{C183D7F6-B498-43B3-948B-1728B52AA6E4}">
                <adec:decorative xmlns:adec="http://schemas.microsoft.com/office/drawing/2017/decorative" val="1"/>
              </a:ext>
            </a:extLst>
          </p:cNvPr>
          <p:cNvSpPr txBox="1"/>
          <p:nvPr/>
        </p:nvSpPr>
        <p:spPr>
          <a:xfrm>
            <a:off x="5456081" y="5314950"/>
            <a:ext cx="1807028" cy="230832"/>
          </a:xfrm>
          <a:prstGeom prst="rect">
            <a:avLst/>
          </a:prstGeom>
          <a:noFill/>
        </p:spPr>
        <p:txBody>
          <a:bodyPr wrap="square" rtlCol="0">
            <a:spAutoFit/>
          </a:bodyPr>
          <a:lstStyle/>
          <a:p>
            <a:r>
              <a:rPr lang="en-US" sz="900" dirty="0"/>
              <a:t>Carolyn Wong, USDA-NRCS</a:t>
            </a:r>
          </a:p>
        </p:txBody>
      </p:sp>
      <p:pic>
        <p:nvPicPr>
          <p:cNvPr id="8" name="Picture Placeholder 7">
            <a:extLst>
              <a:ext uri="{FF2B5EF4-FFF2-40B4-BE49-F238E27FC236}">
                <a16:creationId xmlns:a16="http://schemas.microsoft.com/office/drawing/2014/main" id="{3B1F51C0-660D-6866-39E4-D611D9242A80}"/>
              </a:ext>
              <a:ext uri="{C183D7F6-B498-43B3-948B-1728B52AA6E4}">
                <adec:decorative xmlns:adec="http://schemas.microsoft.com/office/drawing/2017/decorative" val="1"/>
              </a:ext>
            </a:extLst>
          </p:cNvPr>
          <p:cNvPicPr>
            <a:picLocks noGrp="1" noChangeAspect="1"/>
          </p:cNvPicPr>
          <p:nvPr>
            <p:ph type="pic" sz="quarter" idx="12"/>
          </p:nvPr>
        </p:nvPicPr>
        <p:blipFill rotWithShape="1">
          <a:blip r:embed="rId3" cstate="screen">
            <a:extLst>
              <a:ext uri="{28A0092B-C50C-407E-A947-70E740481C1C}">
                <a14:useLocalDpi xmlns:a14="http://schemas.microsoft.com/office/drawing/2010/main"/>
              </a:ext>
            </a:extLst>
          </a:blip>
          <a:srcRect l="5009" r="5009"/>
          <a:stretch/>
        </p:blipFill>
        <p:spPr>
          <a:xfrm>
            <a:off x="7181850" y="1543050"/>
            <a:ext cx="1733550" cy="3914775"/>
          </a:xfrm>
          <a:prstGeom prst="rect">
            <a:avLst/>
          </a:prstGeom>
          <a:ln w="19050">
            <a:solidFill>
              <a:schemeClr val="tx1"/>
            </a:solidFill>
          </a:ln>
          <a:effectLst>
            <a:outerShdw blurRad="63500" sx="102000" sy="102000" algn="ctr" rotWithShape="0">
              <a:prstClr val="black">
                <a:alpha val="40000"/>
              </a:prstClr>
            </a:outerShdw>
          </a:effectLst>
        </p:spPr>
      </p:pic>
      <p:sp>
        <p:nvSpPr>
          <p:cNvPr id="9" name="Text Placeholder 1">
            <a:extLst>
              <a:ext uri="{FF2B5EF4-FFF2-40B4-BE49-F238E27FC236}">
                <a16:creationId xmlns:a16="http://schemas.microsoft.com/office/drawing/2014/main" id="{6D34234F-62BF-4DC0-D6C5-0C6A4A86EFF9}"/>
              </a:ext>
              <a:ext uri="{C183D7F6-B498-43B3-948B-1728B52AA6E4}">
                <adec:decorative xmlns:adec="http://schemas.microsoft.com/office/drawing/2017/decorative" val="1"/>
              </a:ext>
            </a:extLst>
          </p:cNvPr>
          <p:cNvSpPr txBox="1">
            <a:spLocks noGrp="1"/>
          </p:cNvSpPr>
          <p:nvPr>
            <p:ph type="title" idx="4294967295"/>
          </p:nvPr>
        </p:nvSpPr>
        <p:spPr>
          <a:xfrm>
            <a:off x="228600" y="1421458"/>
            <a:ext cx="7034509" cy="39831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lgn="l" defTabSz="914377" rtl="0" eaLnBrk="1" latinLnBrk="0" hangingPunct="1">
              <a:lnSpc>
                <a:spcPct val="100000"/>
              </a:lnSpc>
              <a:spcBef>
                <a:spcPts val="1000"/>
              </a:spcBef>
              <a:buFont typeface="Arial" panose="020B0604020202020204" pitchFamily="34" charset="0"/>
              <a:buNone/>
              <a:defRPr sz="4000" b="1" kern="1200">
                <a:solidFill>
                  <a:schemeClr val="accent4"/>
                </a:solidFill>
                <a:latin typeface="+mj-lt"/>
                <a:ea typeface="Open Sans" panose="020B0606030504020204" pitchFamily="34" charset="0"/>
                <a:cs typeface="Open Sans" panose="020B0606030504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700" b="1" i="0" u="none" strike="noStrike" kern="1200" cap="none" spc="0" normalizeH="0" baseline="0" noProof="0" dirty="0">
                <a:ln>
                  <a:noFill/>
                </a:ln>
                <a:solidFill>
                  <a:schemeClr val="accent4"/>
                </a:solidFill>
                <a:effectLst/>
                <a:uLnTx/>
                <a:uFillTx/>
                <a:latin typeface="+mj-lt"/>
                <a:ea typeface="Open Sans" panose="020B0606030504020204" pitchFamily="34" charset="0"/>
                <a:cs typeface="Open Sans" panose="020B0606030504020204" pitchFamily="34" charset="0"/>
              </a:rPr>
              <a:t>What are some Advantages from Grazing Grasslands for soil health? (2)</a:t>
            </a:r>
          </a:p>
        </p:txBody>
      </p:sp>
    </p:spTree>
    <p:extLst>
      <p:ext uri="{BB962C8B-B14F-4D97-AF65-F5344CB8AC3E}">
        <p14:creationId xmlns:p14="http://schemas.microsoft.com/office/powerpoint/2010/main" val="11322130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150876" y="1481329"/>
            <a:ext cx="7886700" cy="397764"/>
          </a:xfrm>
        </p:spPr>
        <p:txBody>
          <a:bodyPr/>
          <a:lstStyle/>
          <a:p>
            <a:r>
              <a:rPr lang="en-US" dirty="0"/>
              <a:t>Summary</a:t>
            </a:r>
          </a:p>
        </p:txBody>
      </p:sp>
      <p:sp>
        <p:nvSpPr>
          <p:cNvPr id="3" name="Content Placeholder 2">
            <a:extLst>
              <a:ext uri="{FF2B5EF4-FFF2-40B4-BE49-F238E27FC236}">
                <a16:creationId xmlns:a16="http://schemas.microsoft.com/office/drawing/2014/main" id="{F472CA95-C57D-1CA9-CCB6-A08EF5727DDF}"/>
              </a:ext>
            </a:extLst>
          </p:cNvPr>
          <p:cNvSpPr>
            <a:spLocks noGrp="1"/>
          </p:cNvSpPr>
          <p:nvPr>
            <p:ph sz="quarter" idx="10"/>
          </p:nvPr>
        </p:nvSpPr>
        <p:spPr>
          <a:xfrm>
            <a:off x="377190" y="2286000"/>
            <a:ext cx="8538210" cy="2171700"/>
          </a:xfrm>
        </p:spPr>
        <p:txBody>
          <a:bodyPr/>
          <a:lstStyle/>
          <a:p>
            <a:pPr marL="385763" indent="-385763">
              <a:buFont typeface="+mj-lt"/>
              <a:buAutoNum type="arabicPeriod"/>
            </a:pPr>
            <a:r>
              <a:rPr lang="en-US" dirty="0"/>
              <a:t>The soil and rumen are not very different in their function.</a:t>
            </a:r>
          </a:p>
          <a:p>
            <a:pPr marL="385763" indent="-385763">
              <a:buFont typeface="+mj-lt"/>
              <a:buAutoNum type="arabicPeriod"/>
            </a:pPr>
            <a:r>
              <a:rPr lang="en-US" dirty="0"/>
              <a:t>The nutrition in the forage is dynamic, as is the nutritional needs of the animal, therefore our management needs to be just as dynamic.</a:t>
            </a:r>
          </a:p>
          <a:p>
            <a:pPr marL="385763" indent="-385763">
              <a:buFont typeface="+mj-lt"/>
              <a:buAutoNum type="arabicPeriod"/>
            </a:pPr>
            <a:r>
              <a:rPr lang="en-US" dirty="0"/>
              <a:t>Building soil health is about controlling the carbon flow.</a:t>
            </a:r>
          </a:p>
          <a:p>
            <a:pPr marL="0" indent="0">
              <a:buNone/>
            </a:pPr>
            <a:r>
              <a:rPr lang="en-US" dirty="0"/>
              <a:t> </a:t>
            </a:r>
            <a:endParaRPr lang="en-US" sz="1500" dirty="0"/>
          </a:p>
          <a:p>
            <a:pPr marL="0" indent="0">
              <a:buNone/>
            </a:pPr>
            <a:endParaRPr lang="en-US" sz="1950" dirty="0"/>
          </a:p>
        </p:txBody>
      </p:sp>
    </p:spTree>
    <p:extLst>
      <p:ext uri="{BB962C8B-B14F-4D97-AF65-F5344CB8AC3E}">
        <p14:creationId xmlns:p14="http://schemas.microsoft.com/office/powerpoint/2010/main" val="34443781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DC01387-7BAB-4BE6-875C-9B623704B279}"/>
              </a:ext>
            </a:extLst>
          </p:cNvPr>
          <p:cNvSpPr>
            <a:spLocks noGrp="1"/>
          </p:cNvSpPr>
          <p:nvPr>
            <p:ph type="title"/>
          </p:nvPr>
        </p:nvSpPr>
        <p:spPr>
          <a:xfrm>
            <a:off x="147582" y="1481778"/>
            <a:ext cx="8767818" cy="398312"/>
          </a:xfrm>
          <a:prstGeom prst="rect">
            <a:avLst/>
          </a:prstGeom>
          <a:noFill/>
          <a:ln>
            <a:noFill/>
            <a:prstDash/>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nSpc>
                <a:spcPct val="90000"/>
              </a:lnSpc>
              <a:spcBef>
                <a:spcPts val="750"/>
              </a:spcBef>
              <a:defRPr/>
            </a:pPr>
            <a:r>
              <a:rPr lang="en-US" dirty="0">
                <a:ea typeface="Open Sans" panose="020B0606030504020204" pitchFamily="34" charset="0"/>
                <a:cs typeface="Open Sans" panose="020B0606030504020204" pitchFamily="34" charset="0"/>
              </a:rPr>
              <a:t>Thank you!</a:t>
            </a:r>
          </a:p>
        </p:txBody>
      </p:sp>
      <p:sp>
        <p:nvSpPr>
          <p:cNvPr id="13" name="TextBox 12">
            <a:extLst>
              <a:ext uri="{FF2B5EF4-FFF2-40B4-BE49-F238E27FC236}">
                <a16:creationId xmlns:a16="http://schemas.microsoft.com/office/drawing/2014/main" id="{C833F181-D319-9E26-D21E-33A9251CB7E1}"/>
              </a:ext>
            </a:extLst>
          </p:cNvPr>
          <p:cNvSpPr txBox="1"/>
          <p:nvPr/>
        </p:nvSpPr>
        <p:spPr>
          <a:xfrm>
            <a:off x="228601" y="5170897"/>
            <a:ext cx="5488733" cy="300082"/>
          </a:xfrm>
          <a:prstGeom prst="rect">
            <a:avLst/>
          </a:prstGeom>
          <a:noFill/>
        </p:spPr>
        <p:txBody>
          <a:bodyPr wrap="square" rtlCol="0">
            <a:spAutoFit/>
          </a:bodyPr>
          <a:lstStyle/>
          <a:p>
            <a:r>
              <a:rPr lang="en-US" sz="1350" dirty="0">
                <a:solidFill>
                  <a:srgbClr val="000000"/>
                </a:solidFill>
              </a:rPr>
              <a:t>USDA is an equal opportunity provider, employer, and lender. </a:t>
            </a:r>
          </a:p>
        </p:txBody>
      </p:sp>
      <p:sp>
        <p:nvSpPr>
          <p:cNvPr id="7" name="Content Placeholder 6">
            <a:extLst>
              <a:ext uri="{FF2B5EF4-FFF2-40B4-BE49-F238E27FC236}">
                <a16:creationId xmlns:a16="http://schemas.microsoft.com/office/drawing/2014/main" id="{75F84242-3328-C5EC-1955-22A95653FBD2}"/>
              </a:ext>
            </a:extLst>
          </p:cNvPr>
          <p:cNvSpPr>
            <a:spLocks noGrp="1"/>
          </p:cNvSpPr>
          <p:nvPr>
            <p:ph sz="quarter" idx="10"/>
          </p:nvPr>
        </p:nvSpPr>
        <p:spPr>
          <a:xfrm>
            <a:off x="1252330" y="2139398"/>
            <a:ext cx="6927574" cy="2773017"/>
          </a:xfrm>
        </p:spPr>
        <p:txBody>
          <a:bodyPr/>
          <a:lstStyle/>
          <a:p>
            <a:pPr marL="0" indent="0">
              <a:buNone/>
            </a:pPr>
            <a:r>
              <a:rPr lang="en-US" dirty="0">
                <a:solidFill>
                  <a:schemeClr val="accent5"/>
                </a:solidFill>
              </a:rPr>
              <a:t>For more information on Managing Soil Health, </a:t>
            </a:r>
          </a:p>
          <a:p>
            <a:pPr marL="0" indent="0">
              <a:buNone/>
            </a:pPr>
            <a:r>
              <a:rPr lang="en-US" dirty="0">
                <a:solidFill>
                  <a:schemeClr val="accent5"/>
                </a:solidFill>
              </a:rPr>
              <a:t>visit us here: </a:t>
            </a:r>
          </a:p>
          <a:p>
            <a:pPr marL="0" indent="0">
              <a:buNone/>
            </a:pPr>
            <a:endParaRPr lang="en-US" dirty="0">
              <a:solidFill>
                <a:schemeClr val="accent5"/>
              </a:solidFill>
            </a:endParaRPr>
          </a:p>
          <a:p>
            <a:pPr marL="0" indent="0" algn="ctr">
              <a:buNone/>
            </a:pPr>
            <a:r>
              <a:rPr lang="en-US" dirty="0">
                <a:solidFill>
                  <a:schemeClr val="accent1"/>
                </a:solidFill>
              </a:rPr>
              <a:t>https://www.nrcs.usda.gov/conservation-basics/natural-resource-concerns/soils/soil-health</a:t>
            </a:r>
          </a:p>
        </p:txBody>
      </p:sp>
    </p:spTree>
    <p:extLst>
      <p:ext uri="{BB962C8B-B14F-4D97-AF65-F5344CB8AC3E}">
        <p14:creationId xmlns:p14="http://schemas.microsoft.com/office/powerpoint/2010/main" val="1294573094"/>
      </p:ext>
    </p:extLst>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1_Title Page">
  <a:themeElements>
    <a:clrScheme name="NRCS Color Palette">
      <a:dk1>
        <a:srgbClr val="2A2C2C"/>
      </a:dk1>
      <a:lt1>
        <a:sysClr val="window" lastClr="FFFFFF"/>
      </a:lt1>
      <a:dk2>
        <a:srgbClr val="545859"/>
      </a:dk2>
      <a:lt2>
        <a:srgbClr val="E7E6E6"/>
      </a:lt2>
      <a:accent1>
        <a:srgbClr val="658D1B"/>
      </a:accent1>
      <a:accent2>
        <a:srgbClr val="0B4235"/>
      </a:accent2>
      <a:accent3>
        <a:srgbClr val="FFCA63"/>
      </a:accent3>
      <a:accent4>
        <a:srgbClr val="19567B"/>
      </a:accent4>
      <a:accent5>
        <a:srgbClr val="724324"/>
      </a:accent5>
      <a:accent6>
        <a:srgbClr val="545859"/>
      </a:accent6>
      <a:hlink>
        <a:srgbClr val="003DA5"/>
      </a:hlink>
      <a:folHlink>
        <a:srgbClr val="02376C"/>
      </a:folHlink>
    </a:clrScheme>
    <a:fontScheme name="NRCS Primary Font (Montserrat)">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RCS S&amp;T SHD PowerPoint Template for Trainings" id="{E4765E9B-D895-4ACA-B049-D9E218950ED7}" vid="{828BBCDA-3217-4D35-81CF-90079A962FC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0DF2ABC03FB6E4E9B76E3A625F5898B" ma:contentTypeVersion="19" ma:contentTypeDescription="Create a new document." ma:contentTypeScope="" ma:versionID="e3d415994b0bf6366365def82154d1ba">
  <xsd:schema xmlns:xsd="http://www.w3.org/2001/XMLSchema" xmlns:xs="http://www.w3.org/2001/XMLSchema" xmlns:p="http://schemas.microsoft.com/office/2006/metadata/properties" xmlns:ns1="http://schemas.microsoft.com/sharepoint/v3" xmlns:ns2="12363614-19a6-4ba2-943c-7caa8a5735f9" xmlns:ns3="849593af-9ef4-4dc7-a991-ea6257baf2f0" xmlns:ns4="73fb875a-8af9-4255-b008-0995492d31cd" targetNamespace="http://schemas.microsoft.com/office/2006/metadata/properties" ma:root="true" ma:fieldsID="2a2c3adffaa7d5cde45e05417bd96747" ns1:_="" ns2:_="" ns3:_="" ns4:_="">
    <xsd:import namespace="http://schemas.microsoft.com/sharepoint/v3"/>
    <xsd:import namespace="12363614-19a6-4ba2-943c-7caa8a5735f9"/>
    <xsd:import namespace="849593af-9ef4-4dc7-a991-ea6257baf2f0"/>
    <xsd:import namespace="73fb875a-8af9-4255-b008-0995492d31c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1:_ip_UnifiedCompliancePolicyProperties" minOccurs="0"/>
                <xsd:element ref="ns1:_ip_UnifiedCompliancePolicyUIAction" minOccurs="0"/>
                <xsd:element ref="ns2:MediaServiceLocation"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2363614-19a6-4ba2-943c-7caa8a5735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ff62593-b918-4deb-ac08-0d74ac0cc7e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49593af-9ef4-4dc7-a991-ea6257baf2f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3fb875a-8af9-4255-b008-0995492d31cd"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643d039f-5583-46f0-8301-9a8ed676b916}" ma:internalName="TaxCatchAll" ma:showField="CatchAllData" ma:web="849593af-9ef4-4dc7-a991-ea6257baf2f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73fb875a-8af9-4255-b008-0995492d31cd" xsi:nil="true"/>
    <lcf76f155ced4ddcb4097134ff3c332f xmlns="12363614-19a6-4ba2-943c-7caa8a5735f9">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SharedWithUsers xmlns="849593af-9ef4-4dc7-a991-ea6257baf2f0">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file>

<file path=customXml/itemProps1.xml><?xml version="1.0" encoding="utf-8"?>
<ds:datastoreItem xmlns:ds="http://schemas.openxmlformats.org/officeDocument/2006/customXml" ds:itemID="{55582CAD-6D0D-4B5F-8651-D4BC83B1DA64}"/>
</file>

<file path=customXml/itemProps2.xml><?xml version="1.0" encoding="utf-8"?>
<ds:datastoreItem xmlns:ds="http://schemas.openxmlformats.org/officeDocument/2006/customXml" ds:itemID="{DA5787A5-96AB-4A15-B7EB-76A978E87EE1}">
  <ds:schemaRefs>
    <ds:schemaRef ds:uri="http://purl.org/dc/terms/"/>
    <ds:schemaRef ds:uri="1fa27c74-dbb6-4e30-b933-9d82255035f8"/>
    <ds:schemaRef ds:uri="http://schemas.microsoft.com/office/2006/metadata/properties"/>
    <ds:schemaRef ds:uri="http://schemas.microsoft.com/office/infopath/2007/PartnerControls"/>
    <ds:schemaRef ds:uri="http://schemas.openxmlformats.org/package/2006/metadata/core-properties"/>
    <ds:schemaRef ds:uri="190132a1-b740-41e9-a9d3-aef04dc8f2ab"/>
    <ds:schemaRef ds:uri="http://purl.org/dc/elements/1.1/"/>
    <ds:schemaRef ds:uri="http://schemas.microsoft.com/office/2006/documentManagement/types"/>
    <ds:schemaRef ds:uri="73fb875a-8af9-4255-b008-0995492d31cd"/>
    <ds:schemaRef ds:uri="http://www.w3.org/XML/1998/namespace"/>
    <ds:schemaRef ds:uri="http://purl.org/dc/dcmitype/"/>
  </ds:schemaRefs>
</ds:datastoreItem>
</file>

<file path=customXml/itemProps3.xml><?xml version="1.0" encoding="utf-8"?>
<ds:datastoreItem xmlns:ds="http://schemas.openxmlformats.org/officeDocument/2006/customXml" ds:itemID="{841DBA9E-642A-4BB1-86C5-CA90FE3DF62E}">
  <ds:schemaRefs>
    <ds:schemaRef ds:uri="http://schemas.microsoft.com/sharepoint/v3/contenttype/forms"/>
  </ds:schemaRefs>
</ds:datastoreItem>
</file>

<file path=customXml/itemProps4.xml><?xml version="1.0" encoding="utf-8"?>
<ds:datastoreItem xmlns:ds="http://schemas.openxmlformats.org/officeDocument/2006/customXml" ds:itemID="{AC6A856F-A06A-4131-8CD4-EE23DAB14A46}"/>
</file>

<file path=docProps/app.xml><?xml version="1.0" encoding="utf-8"?>
<Properties xmlns="http://schemas.openxmlformats.org/officeDocument/2006/extended-properties" xmlns:vt="http://schemas.openxmlformats.org/officeDocument/2006/docPropsVTypes">
  <Template>TEMPLATE_Forestland Soil Health Course Modules</Template>
  <TotalTime>47</TotalTime>
  <Words>2626</Words>
  <Application>Microsoft Office PowerPoint</Application>
  <PresentationFormat>On-screen Show (4:3)</PresentationFormat>
  <Paragraphs>224</Paragraphs>
  <Slides>31</Slides>
  <Notes>27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Montserrat</vt:lpstr>
      <vt:lpstr>Open Sans</vt:lpstr>
      <vt:lpstr>Wingdings</vt:lpstr>
      <vt:lpstr>1_Title Page</vt:lpstr>
      <vt:lpstr>   Presenter’s Name</vt:lpstr>
      <vt:lpstr>Objectives</vt:lpstr>
      <vt:lpstr>The Rumen</vt:lpstr>
      <vt:lpstr>The Soil</vt:lpstr>
      <vt:lpstr>Protein : Energy Carbon : Nitrogen</vt:lpstr>
      <vt:lpstr>Carbon: Nitrogen  We think about carbon and nitrogen in terms of soil food. </vt:lpstr>
      <vt:lpstr>Carbon : Nitrogen</vt:lpstr>
      <vt:lpstr>Carbon : Nitrogen (2)</vt:lpstr>
      <vt:lpstr>Carbon is Critical</vt:lpstr>
      <vt:lpstr>C:N Ratio (Nutrients Availability &amp; Decomposition Rate)</vt:lpstr>
      <vt:lpstr>Protein: Energy</vt:lpstr>
      <vt:lpstr>Nutritional Needs</vt:lpstr>
      <vt:lpstr>Nutritional Needs (2)</vt:lpstr>
      <vt:lpstr> Generally, as plants mature they lignify and carbon content goes up as protein goes down</vt:lpstr>
      <vt:lpstr>Nutritional Needs (3) Livestock/Soil Animals store energy in the form of fat. The soil stores energy in the form of soil carbon. </vt:lpstr>
      <vt:lpstr>Nutritional Needs (4)</vt:lpstr>
      <vt:lpstr>Nutritional Needs (5)</vt:lpstr>
      <vt:lpstr>Forage Quality</vt:lpstr>
      <vt:lpstr>Nutritional Needs (6)</vt:lpstr>
      <vt:lpstr>Nutritional Needs (7)</vt:lpstr>
      <vt:lpstr>Nutritional Needs (8)</vt:lpstr>
      <vt:lpstr> Example: Cows after weaning in the 3rd stage of gestation can make use of a mature forage, this builds carbon in the soil and fat on the animal.     </vt:lpstr>
      <vt:lpstr>Effect on Carbon Cycle with Livestock</vt:lpstr>
      <vt:lpstr>Effect of Grazing on Nitrogen Cycle</vt:lpstr>
      <vt:lpstr>Carbon to Nitrogen Ratios</vt:lpstr>
      <vt:lpstr>Impacts on Soil Health</vt:lpstr>
      <vt:lpstr>Impacts on Soil Health (2)</vt:lpstr>
      <vt:lpstr>What are some Advantages from Grazing Grasslands for soil health?</vt:lpstr>
      <vt:lpstr>What are some Advantages from Grazing Grasslands for soil health? (2)</vt:lpstr>
      <vt:lpstr>Summary</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Metz, Loretta - FPAC-NRCS, AZ</dc:creator>
  <cp:lastModifiedBy>Lowder, Nathan - FPAC-NRCS, NC</cp:lastModifiedBy>
  <cp:revision>3</cp:revision>
  <dcterms:created xsi:type="dcterms:W3CDTF">2024-08-30T20:03:42Z</dcterms:created>
  <dcterms:modified xsi:type="dcterms:W3CDTF">2025-03-06T18:51:29Z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0x01010020DF2ABC03FB6E4E9B76E3A625F5898B</vt:lpwstr>
  </property>
  <property fmtid="{D5CDD505-2E9C-101B-9397-08002B2CF9AE}" pid="3" name="MediaServiceImageTags">
    <vt:lpwstr/>
  </property>
  <property fmtid="{D5CDD505-2E9C-101B-9397-08002B2CF9AE}" pid="4" name="Order">
    <vt:lpwstr>158600.000000000</vt:lpwstr>
  </property>
  <property fmtid="{D5CDD505-2E9C-101B-9397-08002B2CF9AE}" pid="5" name="xd_ProgID">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y fmtid="{D5CDD505-2E9C-101B-9397-08002B2CF9AE}" pid="12" name="xd_Signature">
    <vt:lpwstr/>
  </property>
</Properties>
</file>